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273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296" r:id="rId15"/>
    <p:sldId id="413" r:id="rId16"/>
    <p:sldId id="416" r:id="rId17"/>
    <p:sldId id="349" r:id="rId18"/>
    <p:sldId id="421" r:id="rId19"/>
    <p:sldId id="418" r:id="rId20"/>
    <p:sldId id="417" r:id="rId21"/>
    <p:sldId id="412" r:id="rId22"/>
    <p:sldId id="340" r:id="rId23"/>
    <p:sldId id="380" r:id="rId24"/>
    <p:sldId id="342" r:id="rId25"/>
    <p:sldId id="343" r:id="rId26"/>
    <p:sldId id="368" r:id="rId27"/>
    <p:sldId id="415" r:id="rId28"/>
    <p:sldId id="419" r:id="rId29"/>
    <p:sldId id="420" r:id="rId30"/>
    <p:sldId id="358" r:id="rId31"/>
    <p:sldId id="407" r:id="rId32"/>
    <p:sldId id="397" r:id="rId33"/>
    <p:sldId id="382" r:id="rId34"/>
    <p:sldId id="394" r:id="rId35"/>
    <p:sldId id="402" r:id="rId36"/>
    <p:sldId id="422" r:id="rId37"/>
    <p:sldId id="335" r:id="rId38"/>
    <p:sldId id="336" r:id="rId39"/>
    <p:sldId id="426" r:id="rId40"/>
    <p:sldId id="337" r:id="rId41"/>
    <p:sldId id="425" r:id="rId42"/>
    <p:sldId id="427" r:id="rId43"/>
    <p:sldId id="339" r:id="rId44"/>
    <p:sldId id="428" r:id="rId45"/>
    <p:sldId id="341" r:id="rId46"/>
    <p:sldId id="42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94"/>
    <a:srgbClr val="51237F"/>
    <a:srgbClr val="525252"/>
    <a:srgbClr val="28A689"/>
    <a:srgbClr val="FF5F3A"/>
    <a:srgbClr val="0E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AFB75-34D5-404F-ACBA-9DB4D6ED2FDB}" v="61" dt="2025-02-08T21:51:4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8429" autoAdjust="0"/>
  </p:normalViewPr>
  <p:slideViewPr>
    <p:cSldViewPr snapToGrid="0" snapToObjects="1">
      <p:cViewPr varScale="1">
        <p:scale>
          <a:sx n="94" d="100"/>
          <a:sy n="94" d="100"/>
        </p:scale>
        <p:origin x="11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A85AFB75-34D5-404F-ACBA-9DB4D6ED2FDB}"/>
    <pc:docChg chg="undo custSel addSld modSld addMainMaster delMainMaster modMainMaster">
      <pc:chgData name="Burnett, Carl M" userId="396d1247-df83-4d28-bee2-e66279f856eb" providerId="ADAL" clId="{A85AFB75-34D5-404F-ACBA-9DB4D6ED2FDB}" dt="2025-02-08T21:51:46.930" v="723" actId="113"/>
      <pc:docMkLst>
        <pc:docMk/>
      </pc:docMkLst>
      <pc:sldChg chg="modSp mod">
        <pc:chgData name="Burnett, Carl M" userId="396d1247-df83-4d28-bee2-e66279f856eb" providerId="ADAL" clId="{A85AFB75-34D5-404F-ACBA-9DB4D6ED2FDB}" dt="2025-02-08T12:00:21.800" v="508"/>
        <pc:sldMkLst>
          <pc:docMk/>
          <pc:sldMk cId="715277208" sldId="258"/>
        </pc:sldMkLst>
        <pc:spChg chg="mod">
          <ac:chgData name="Burnett, Carl M" userId="396d1247-df83-4d28-bee2-e66279f856eb" providerId="ADAL" clId="{A85AFB75-34D5-404F-ACBA-9DB4D6ED2FDB}" dt="2025-02-08T11:59:32.933" v="476" actId="1076"/>
          <ac:spMkLst>
            <pc:docMk/>
            <pc:sldMk cId="715277208" sldId="258"/>
            <ac:spMk id="4" creationId="{9F84AE4B-E04B-E386-765C-5ED28F0DAC49}"/>
          </ac:spMkLst>
        </pc:spChg>
        <pc:spChg chg="mod">
          <ac:chgData name="Burnett, Carl M" userId="396d1247-df83-4d28-bee2-e66279f856eb" providerId="ADAL" clId="{A85AFB75-34D5-404F-ACBA-9DB4D6ED2FDB}" dt="2025-02-08T12:00:21.800" v="508"/>
          <ac:spMkLst>
            <pc:docMk/>
            <pc:sldMk cId="715277208" sldId="258"/>
            <ac:spMk id="5" creationId="{00000000-0000-0000-0000-000000000000}"/>
          </ac:spMkLst>
        </pc:spChg>
      </pc:sldChg>
      <pc:sldChg chg="modSp mod modClrScheme chgLayout">
        <pc:chgData name="Burnett, Carl M" userId="396d1247-df83-4d28-bee2-e66279f856eb" providerId="ADAL" clId="{A85AFB75-34D5-404F-ACBA-9DB4D6ED2FDB}" dt="2025-02-06T12:03:55.386" v="452" actId="207"/>
        <pc:sldMkLst>
          <pc:docMk/>
          <pc:sldMk cId="0" sldId="296"/>
        </pc:sldMkLst>
        <pc:spChg chg="mod ord">
          <ac:chgData name="Burnett, Carl M" userId="396d1247-df83-4d28-bee2-e66279f856eb" providerId="ADAL" clId="{A85AFB75-34D5-404F-ACBA-9DB4D6ED2FDB}" dt="2025-02-06T12:02:08.984" v="437" actId="700"/>
          <ac:spMkLst>
            <pc:docMk/>
            <pc:sldMk cId="0" sldId="296"/>
            <ac:spMk id="6" creationId="{2EDE206C-8071-41BA-A6A5-E044C83749D1}"/>
          </ac:spMkLst>
        </pc:spChg>
        <pc:spChg chg="mod ord">
          <ac:chgData name="Burnett, Carl M" userId="396d1247-df83-4d28-bee2-e66279f856eb" providerId="ADAL" clId="{A85AFB75-34D5-404F-ACBA-9DB4D6ED2FDB}" dt="2025-02-06T12:03:55.386" v="452" actId="207"/>
          <ac:spMkLst>
            <pc:docMk/>
            <pc:sldMk cId="0" sldId="296"/>
            <ac:spMk id="4098" creationId="{00000000-0000-0000-0000-000000000000}"/>
          </ac:spMkLst>
        </pc:spChg>
        <pc:spChg chg="mod ord">
          <ac:chgData name="Burnett, Carl M" userId="396d1247-df83-4d28-bee2-e66279f856eb" providerId="ADAL" clId="{A85AFB75-34D5-404F-ACBA-9DB4D6ED2FDB}" dt="2025-02-06T12:02:08.984" v="437" actId="700"/>
          <ac:spMkLst>
            <pc:docMk/>
            <pc:sldMk cId="0" sldId="296"/>
            <ac:spMk id="4099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5:21.097" v="651"/>
        <pc:sldMkLst>
          <pc:docMk/>
          <pc:sldMk cId="185386583" sldId="335"/>
        </pc:sldMkLst>
        <pc:spChg chg="mod">
          <ac:chgData name="Burnett, Carl M" userId="396d1247-df83-4d28-bee2-e66279f856eb" providerId="ADAL" clId="{A85AFB75-34D5-404F-ACBA-9DB4D6ED2FDB}" dt="2025-02-08T21:45:21.097" v="651"/>
          <ac:spMkLst>
            <pc:docMk/>
            <pc:sldMk cId="185386583" sldId="335"/>
            <ac:spMk id="18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5:29.501" v="655" actId="2711"/>
        <pc:sldMkLst>
          <pc:docMk/>
          <pc:sldMk cId="2224509008" sldId="336"/>
        </pc:sldMkLst>
        <pc:spChg chg="mod">
          <ac:chgData name="Burnett, Carl M" userId="396d1247-df83-4d28-bee2-e66279f856eb" providerId="ADAL" clId="{A85AFB75-34D5-404F-ACBA-9DB4D6ED2FDB}" dt="2025-02-08T21:45:29.501" v="655" actId="2711"/>
          <ac:spMkLst>
            <pc:docMk/>
            <pc:sldMk cId="2224509008" sldId="336"/>
            <ac:spMk id="14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6:28.053" v="676" actId="121"/>
        <pc:sldMkLst>
          <pc:docMk/>
          <pc:sldMk cId="2394429573" sldId="337"/>
        </pc:sldMkLst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2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4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5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6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7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8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10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28.053" v="676" actId="121"/>
          <ac:spMkLst>
            <pc:docMk/>
            <pc:sldMk cId="2394429573" sldId="337"/>
            <ac:spMk id="12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5:55.071" v="666" actId="1076"/>
          <ac:spMkLst>
            <pc:docMk/>
            <pc:sldMk cId="2394429573" sldId="337"/>
            <ac:spMk id="13" creationId="{CEC14F74-A08C-4027-AEC7-FFD9C9CA6184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15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17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21:46:00.927" v="667" actId="1076"/>
          <ac:spMkLst>
            <pc:docMk/>
            <pc:sldMk cId="2394429573" sldId="337"/>
            <ac:spMk id="19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9:08.652" v="700" actId="2711"/>
        <pc:sldMkLst>
          <pc:docMk/>
          <pc:sldMk cId="2243808951" sldId="339"/>
        </pc:sldMkLst>
        <pc:spChg chg="mod">
          <ac:chgData name="Burnett, Carl M" userId="396d1247-df83-4d28-bee2-e66279f856eb" providerId="ADAL" clId="{A85AFB75-34D5-404F-ACBA-9DB4D6ED2FDB}" dt="2025-02-08T21:49:08.652" v="700" actId="2711"/>
          <ac:spMkLst>
            <pc:docMk/>
            <pc:sldMk cId="2243808951" sldId="339"/>
            <ac:spMk id="17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3:01.198" v="536" actId="1076"/>
        <pc:sldMkLst>
          <pc:docMk/>
          <pc:sldMk cId="2437231673" sldId="340"/>
        </pc:sldMkLst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12" creationId="{003F7C72-D73B-9596-DCAF-3B4658B7BFE7}"/>
          </ac:spMkLst>
        </pc:spChg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17" creationId="{6A8ADE77-A8D1-B6F0-4EF1-4204BC9F645A}"/>
          </ac:spMkLst>
        </pc:spChg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18" creationId="{B1CDAB6A-40D2-E34D-2099-2BB6274D518A}"/>
          </ac:spMkLst>
        </pc:spChg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19" creationId="{850E11EF-5703-374F-0F53-25397CFC498B}"/>
          </ac:spMkLst>
        </pc:spChg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20" creationId="{5E150BBA-9CCC-4446-E376-2299CAABC6C4}"/>
          </ac:spMkLst>
        </pc:spChg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21" creationId="{6BDC029A-CBF3-9DC4-2C40-6DB27D757DB4}"/>
          </ac:spMkLst>
        </pc:spChg>
        <pc:spChg chg="mod">
          <ac:chgData name="Burnett, Carl M" userId="396d1247-df83-4d28-bee2-e66279f856eb" providerId="ADAL" clId="{A85AFB75-34D5-404F-ACBA-9DB4D6ED2FDB}" dt="2025-02-08T12:03:01.198" v="536" actId="1076"/>
          <ac:spMkLst>
            <pc:docMk/>
            <pc:sldMk cId="2437231673" sldId="340"/>
            <ac:spMk id="22" creationId="{8B6620A7-55BF-41A7-6BA5-18FEDCAD4671}"/>
          </ac:spMkLst>
        </pc:spChg>
        <pc:spChg chg="mod">
          <ac:chgData name="Burnett, Carl M" userId="396d1247-df83-4d28-bee2-e66279f856eb" providerId="ADAL" clId="{A85AFB75-34D5-404F-ACBA-9DB4D6ED2FDB}" dt="2025-02-08T12:02:48.080" v="534" actId="2711"/>
          <ac:spMkLst>
            <pc:docMk/>
            <pc:sldMk cId="2437231673" sldId="340"/>
            <ac:spMk id="23" creationId="{0AF175AD-6697-AAD1-DB97-46589E453227}"/>
          </ac:spMkLst>
        </pc:spChg>
        <pc:grpChg chg="mod">
          <ac:chgData name="Burnett, Carl M" userId="396d1247-df83-4d28-bee2-e66279f856eb" providerId="ADAL" clId="{A85AFB75-34D5-404F-ACBA-9DB4D6ED2FDB}" dt="2025-02-08T12:03:01.198" v="536" actId="1076"/>
          <ac:grpSpMkLst>
            <pc:docMk/>
            <pc:sldMk cId="2437231673" sldId="340"/>
            <ac:grpSpMk id="4" creationId="{824EB8E9-C7C5-CC04-ED6C-AD6DDFB6A0A4}"/>
          </ac:grpSpMkLst>
        </pc:grpChg>
        <pc:picChg chg="mod">
          <ac:chgData name="Burnett, Carl M" userId="396d1247-df83-4d28-bee2-e66279f856eb" providerId="ADAL" clId="{A85AFB75-34D5-404F-ACBA-9DB4D6ED2FDB}" dt="2025-02-08T12:03:01.198" v="536" actId="1076"/>
          <ac:picMkLst>
            <pc:docMk/>
            <pc:sldMk cId="2437231673" sldId="340"/>
            <ac:picMk id="11" creationId="{42E57F45-0CE4-07A9-74B6-7D18F2322292}"/>
          </ac:picMkLst>
        </pc:picChg>
      </pc:sldChg>
      <pc:sldChg chg="delSp modSp mod">
        <pc:chgData name="Burnett, Carl M" userId="396d1247-df83-4d28-bee2-e66279f856eb" providerId="ADAL" clId="{A85AFB75-34D5-404F-ACBA-9DB4D6ED2FDB}" dt="2025-02-08T21:51:38.568" v="720" actId="2711"/>
        <pc:sldMkLst>
          <pc:docMk/>
          <pc:sldMk cId="1634881594" sldId="341"/>
        </pc:sldMkLst>
        <pc:spChg chg="mod">
          <ac:chgData name="Burnett, Carl M" userId="396d1247-df83-4d28-bee2-e66279f856eb" providerId="ADAL" clId="{A85AFB75-34D5-404F-ACBA-9DB4D6ED2FDB}" dt="2025-02-08T21:51:38.568" v="720" actId="2711"/>
          <ac:spMkLst>
            <pc:docMk/>
            <pc:sldMk cId="1634881594" sldId="341"/>
            <ac:spMk id="9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3:39.522" v="544"/>
        <pc:sldMkLst>
          <pc:docMk/>
          <pc:sldMk cId="3238229229" sldId="342"/>
        </pc:sldMkLst>
        <pc:spChg chg="mod">
          <ac:chgData name="Burnett, Carl M" userId="396d1247-df83-4d28-bee2-e66279f856eb" providerId="ADAL" clId="{A85AFB75-34D5-404F-ACBA-9DB4D6ED2FDB}" dt="2025-02-08T12:03:39.522" v="544"/>
          <ac:spMkLst>
            <pc:docMk/>
            <pc:sldMk cId="3238229229" sldId="342"/>
            <ac:spMk id="4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4:33.484" v="559"/>
        <pc:sldMkLst>
          <pc:docMk/>
          <pc:sldMk cId="2320643517" sldId="343"/>
        </pc:sldMkLst>
        <pc:spChg chg="mod">
          <ac:chgData name="Burnett, Carl M" userId="396d1247-df83-4d28-bee2-e66279f856eb" providerId="ADAL" clId="{A85AFB75-34D5-404F-ACBA-9DB4D6ED2FDB}" dt="2025-02-08T12:04:33.484" v="559"/>
          <ac:spMkLst>
            <pc:docMk/>
            <pc:sldMk cId="2320643517" sldId="343"/>
            <ac:spMk id="7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12:04:08.617" v="551" actId="14100"/>
          <ac:spMkLst>
            <pc:docMk/>
            <pc:sldMk cId="2320643517" sldId="343"/>
            <ac:spMk id="10" creationId="{91908BC9-1945-3630-AD89-8FD141F27EE5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12" creationId="{2D870301-7753-7E64-4545-89948E58E60F}"/>
          </ac:spMkLst>
        </pc:spChg>
        <pc:spChg chg="mod">
          <ac:chgData name="Burnett, Carl M" userId="396d1247-df83-4d28-bee2-e66279f856eb" providerId="ADAL" clId="{A85AFB75-34D5-404F-ACBA-9DB4D6ED2FDB}" dt="2025-02-08T12:04:12.737" v="552" actId="14100"/>
          <ac:spMkLst>
            <pc:docMk/>
            <pc:sldMk cId="2320643517" sldId="343"/>
            <ac:spMk id="15" creationId="{DFD69F9F-CD0D-FA77-CA55-18ED5C8E4EC4}"/>
          </ac:spMkLst>
        </pc:spChg>
        <pc:spChg chg="mod">
          <ac:chgData name="Burnett, Carl M" userId="396d1247-df83-4d28-bee2-e66279f856eb" providerId="ADAL" clId="{A85AFB75-34D5-404F-ACBA-9DB4D6ED2FDB}" dt="2025-02-08T12:03:57.936" v="547" actId="14100"/>
          <ac:spMkLst>
            <pc:docMk/>
            <pc:sldMk cId="2320643517" sldId="343"/>
            <ac:spMk id="16" creationId="{C02C403C-0277-870F-7982-35BBAE6AC81C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17" creationId="{D29D9777-8E38-7527-15F0-998F696D8FC6}"/>
          </ac:spMkLst>
        </pc:spChg>
        <pc:spChg chg="mod">
          <ac:chgData name="Burnett, Carl M" userId="396d1247-df83-4d28-bee2-e66279f856eb" providerId="ADAL" clId="{A85AFB75-34D5-404F-ACBA-9DB4D6ED2FDB}" dt="2025-02-08T12:04:19.785" v="554" actId="14100"/>
          <ac:spMkLst>
            <pc:docMk/>
            <pc:sldMk cId="2320643517" sldId="343"/>
            <ac:spMk id="18" creationId="{61852CF7-8CB2-8A11-3DC2-5AAF306253A0}"/>
          </ac:spMkLst>
        </pc:spChg>
        <pc:spChg chg="mod">
          <ac:chgData name="Burnett, Carl M" userId="396d1247-df83-4d28-bee2-e66279f856eb" providerId="ADAL" clId="{A85AFB75-34D5-404F-ACBA-9DB4D6ED2FDB}" dt="2025-02-08T12:04:16.242" v="553" actId="14100"/>
          <ac:spMkLst>
            <pc:docMk/>
            <pc:sldMk cId="2320643517" sldId="343"/>
            <ac:spMk id="36" creationId="{8152CF2B-12B6-54DA-F8D0-67CEFCA3FF2A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41" creationId="{3276BF7E-BBF9-279A-2DA7-5C638F28C1A4}"/>
          </ac:spMkLst>
        </pc:spChg>
        <pc:spChg chg="mod">
          <ac:chgData name="Burnett, Carl M" userId="396d1247-df83-4d28-bee2-e66279f856eb" providerId="ADAL" clId="{A85AFB75-34D5-404F-ACBA-9DB4D6ED2FDB}" dt="2025-02-08T12:04:22.145" v="555" actId="14100"/>
          <ac:spMkLst>
            <pc:docMk/>
            <pc:sldMk cId="2320643517" sldId="343"/>
            <ac:spMk id="43" creationId="{B34D5DAA-A9C8-F08D-81A0-E213E6DB523D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48" creationId="{F40EE1A6-BBBF-4CB9-F84E-441CE522A20E}"/>
          </ac:spMkLst>
        </pc:spChg>
        <pc:spChg chg="mod">
          <ac:chgData name="Burnett, Carl M" userId="396d1247-df83-4d28-bee2-e66279f856eb" providerId="ADAL" clId="{A85AFB75-34D5-404F-ACBA-9DB4D6ED2FDB}" dt="2025-02-08T12:04:00.601" v="548" actId="14100"/>
          <ac:spMkLst>
            <pc:docMk/>
            <pc:sldMk cId="2320643517" sldId="343"/>
            <ac:spMk id="50" creationId="{3B671CBF-67C2-8C9F-60C3-6EB313D3DB19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51" creationId="{69B684FD-C7DE-0745-DE3B-13B8B330156C}"/>
          </ac:spMkLst>
        </pc:spChg>
        <pc:spChg chg="mod">
          <ac:chgData name="Burnett, Carl M" userId="396d1247-df83-4d28-bee2-e66279f856eb" providerId="ADAL" clId="{A85AFB75-34D5-404F-ACBA-9DB4D6ED2FDB}" dt="2025-02-08T12:04:24.335" v="556" actId="14100"/>
          <ac:spMkLst>
            <pc:docMk/>
            <pc:sldMk cId="2320643517" sldId="343"/>
            <ac:spMk id="52" creationId="{5F114EB9-DF1C-B30F-A00E-9A97D09786F3}"/>
          </ac:spMkLst>
        </pc:spChg>
        <pc:spChg chg="mod">
          <ac:chgData name="Burnett, Carl M" userId="396d1247-df83-4d28-bee2-e66279f856eb" providerId="ADAL" clId="{A85AFB75-34D5-404F-ACBA-9DB4D6ED2FDB}" dt="2025-02-08T12:03:54.697" v="546" actId="14100"/>
          <ac:spMkLst>
            <pc:docMk/>
            <pc:sldMk cId="2320643517" sldId="343"/>
            <ac:spMk id="54" creationId="{4B1CBB72-A74D-6CFB-6D95-71AE9C272EE5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55" creationId="{417ABA55-8945-254A-0328-6DC4182CD93A}"/>
          </ac:spMkLst>
        </pc:spChg>
        <pc:spChg chg="mod">
          <ac:chgData name="Burnett, Carl M" userId="396d1247-df83-4d28-bee2-e66279f856eb" providerId="ADAL" clId="{A85AFB75-34D5-404F-ACBA-9DB4D6ED2FDB}" dt="2025-02-08T12:03:48.797" v="545" actId="14100"/>
          <ac:spMkLst>
            <pc:docMk/>
            <pc:sldMk cId="2320643517" sldId="343"/>
            <ac:spMk id="58" creationId="{6A82D80A-60A1-18CE-3DB5-7DDB4D28A9DA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2:40.186" v="604" actId="2711"/>
        <pc:sldMkLst>
          <pc:docMk/>
          <pc:sldMk cId="906226018" sldId="349"/>
        </pc:sldMkLst>
        <pc:spChg chg="mod">
          <ac:chgData name="Burnett, Carl M" userId="396d1247-df83-4d28-bee2-e66279f856eb" providerId="ADAL" clId="{A85AFB75-34D5-404F-ACBA-9DB4D6ED2FDB}" dt="2025-02-08T21:42:40.186" v="604" actId="2711"/>
          <ac:spMkLst>
            <pc:docMk/>
            <pc:sldMk cId="906226018" sldId="349"/>
            <ac:spMk id="5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6:15.777" v="592"/>
        <pc:sldMkLst>
          <pc:docMk/>
          <pc:sldMk cId="375251140" sldId="358"/>
        </pc:sldMkLst>
        <pc:spChg chg="mod">
          <ac:chgData name="Burnett, Carl M" userId="396d1247-df83-4d28-bee2-e66279f856eb" providerId="ADAL" clId="{A85AFB75-34D5-404F-ACBA-9DB4D6ED2FDB}" dt="2025-02-08T12:06:15.777" v="592"/>
          <ac:spMkLst>
            <pc:docMk/>
            <pc:sldMk cId="375251140" sldId="358"/>
            <ac:spMk id="4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12:05:59.764" v="586" actId="1076"/>
          <ac:spMkLst>
            <pc:docMk/>
            <pc:sldMk cId="375251140" sldId="358"/>
            <ac:spMk id="16" creationId="{58DE51EA-510E-D014-BA2D-90B3FE549739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5:01.379" v="565"/>
        <pc:sldMkLst>
          <pc:docMk/>
          <pc:sldMk cId="2112613999" sldId="368"/>
        </pc:sldMkLst>
        <pc:spChg chg="mod">
          <ac:chgData name="Burnett, Carl M" userId="396d1247-df83-4d28-bee2-e66279f856eb" providerId="ADAL" clId="{A85AFB75-34D5-404F-ACBA-9DB4D6ED2FDB}" dt="2025-02-08T12:05:01.379" v="565"/>
          <ac:spMkLst>
            <pc:docMk/>
            <pc:sldMk cId="2112613999" sldId="368"/>
            <ac:spMk id="7" creationId="{00000000-0000-0000-0000-000000000000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9" creationId="{D79E0A0A-6D8B-23B9-5465-900AC1CEB55B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10" creationId="{09E9FB9F-6A80-3916-AD6F-BEBFA8A67AAD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11" creationId="{0D0A2222-EC47-F133-9F1B-728529C8FED6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15" creationId="{4EEB5F86-C3E7-1603-832B-90A4B66C2734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25" creationId="{1CA17661-8868-42B9-1CA0-A3DB5E9C01BB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37" creationId="{4A43EB53-4940-4295-8771-A05EFDB99A62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40" creationId="{62E66B9A-26B0-3BFC-01A5-AA323450E17F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41" creationId="{E686D593-5DA0-47C2-DC82-ADB5B0C334F7}"/>
          </ac:spMkLst>
        </pc:spChg>
        <pc:spChg chg="mod">
          <ac:chgData name="Burnett, Carl M" userId="396d1247-df83-4d28-bee2-e66279f856eb" providerId="ADAL" clId="{A85AFB75-34D5-404F-ACBA-9DB4D6ED2FDB}" dt="2025-02-08T12:04:51.945" v="562" actId="14100"/>
          <ac:spMkLst>
            <pc:docMk/>
            <pc:sldMk cId="2112613999" sldId="368"/>
            <ac:spMk id="42" creationId="{9A573115-886A-F689-0D07-163A1DE64D28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50" creationId="{8B488401-3931-88C9-C202-4F5EBC206E43}"/>
          </ac:spMkLst>
        </pc:spChg>
        <pc:spChg chg="mod">
          <ac:chgData name="Burnett, Carl M" userId="396d1247-df83-4d28-bee2-e66279f856eb" providerId="ADAL" clId="{A85AFB75-34D5-404F-ACBA-9DB4D6ED2FDB}" dt="2025-02-08T12:04:47.500" v="561" actId="1076"/>
          <ac:spMkLst>
            <pc:docMk/>
            <pc:sldMk cId="2112613999" sldId="368"/>
            <ac:spMk id="52" creationId="{085669BE-FB19-A831-A400-CAD869D915EE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3:26.333" v="541"/>
        <pc:sldMkLst>
          <pc:docMk/>
          <pc:sldMk cId="3810357976" sldId="380"/>
        </pc:sldMkLst>
        <pc:spChg chg="mod">
          <ac:chgData name="Burnett, Carl M" userId="396d1247-df83-4d28-bee2-e66279f856eb" providerId="ADAL" clId="{A85AFB75-34D5-404F-ACBA-9DB4D6ED2FDB}" dt="2025-02-08T12:03:26.333" v="541"/>
          <ac:spMkLst>
            <pc:docMk/>
            <pc:sldMk cId="3810357976" sldId="380"/>
            <ac:spMk id="10" creationId="{00000000-0000-0000-0000-000000000000}"/>
          </ac:spMkLst>
        </pc:spChg>
        <pc:grpChg chg="mod">
          <ac:chgData name="Burnett, Carl M" userId="396d1247-df83-4d28-bee2-e66279f856eb" providerId="ADAL" clId="{A85AFB75-34D5-404F-ACBA-9DB4D6ED2FDB}" dt="2025-02-08T12:03:17.385" v="538" actId="1076"/>
          <ac:grpSpMkLst>
            <pc:docMk/>
            <pc:sldMk cId="3810357976" sldId="380"/>
            <ac:grpSpMk id="6" creationId="{DB5B3CC8-1F4F-30F4-8100-8405B0B9FD34}"/>
          </ac:grpSpMkLst>
        </pc:grpChg>
      </pc:sldChg>
      <pc:sldChg chg="delSp modSp mod">
        <pc:chgData name="Burnett, Carl M" userId="396d1247-df83-4d28-bee2-e66279f856eb" providerId="ADAL" clId="{A85AFB75-34D5-404F-ACBA-9DB4D6ED2FDB}" dt="2025-02-08T21:43:54.694" v="618"/>
        <pc:sldMkLst>
          <pc:docMk/>
          <pc:sldMk cId="1219938785" sldId="382"/>
        </pc:sldMkLst>
        <pc:spChg chg="mod">
          <ac:chgData name="Burnett, Carl M" userId="396d1247-df83-4d28-bee2-e66279f856eb" providerId="ADAL" clId="{A85AFB75-34D5-404F-ACBA-9DB4D6ED2FDB}" dt="2025-02-08T21:43:54.694" v="618"/>
          <ac:spMkLst>
            <pc:docMk/>
            <pc:sldMk cId="1219938785" sldId="382"/>
            <ac:spMk id="2" creationId="{00000000-0000-0000-0000-000000000000}"/>
          </ac:spMkLst>
        </pc:spChg>
        <pc:graphicFrameChg chg="mod">
          <ac:chgData name="Burnett, Carl M" userId="396d1247-df83-4d28-bee2-e66279f856eb" providerId="ADAL" clId="{A85AFB75-34D5-404F-ACBA-9DB4D6ED2FDB}" dt="2025-02-08T21:43:43.688" v="614" actId="1076"/>
          <ac:graphicFrameMkLst>
            <pc:docMk/>
            <pc:sldMk cId="1219938785" sldId="382"/>
            <ac:graphicFrameMk id="13" creationId="{9AA27F15-C2B9-471F-BC9D-985316E263CB}"/>
          </ac:graphicFrameMkLst>
        </pc:graphicFrameChg>
      </pc:sldChg>
      <pc:sldChg chg="delSp modSp mod">
        <pc:chgData name="Burnett, Carl M" userId="396d1247-df83-4d28-bee2-e66279f856eb" providerId="ADAL" clId="{A85AFB75-34D5-404F-ACBA-9DB4D6ED2FDB}" dt="2025-02-08T21:44:32.230" v="631" actId="121"/>
        <pc:sldMkLst>
          <pc:docMk/>
          <pc:sldMk cId="3511257047" sldId="394"/>
        </pc:sldMkLst>
        <pc:spChg chg="mod">
          <ac:chgData name="Burnett, Carl M" userId="396d1247-df83-4d28-bee2-e66279f856eb" providerId="ADAL" clId="{A85AFB75-34D5-404F-ACBA-9DB4D6ED2FDB}" dt="2025-02-08T21:44:32.230" v="631" actId="121"/>
          <ac:spMkLst>
            <pc:docMk/>
            <pc:sldMk cId="3511257047" sldId="394"/>
            <ac:spMk id="4" creationId="{FC2E0D58-4F79-4D2E-A33E-9642FB3B7454}"/>
          </ac:spMkLst>
        </pc:spChg>
        <pc:graphicFrameChg chg="mod modGraphic">
          <ac:chgData name="Burnett, Carl M" userId="396d1247-df83-4d28-bee2-e66279f856eb" providerId="ADAL" clId="{A85AFB75-34D5-404F-ACBA-9DB4D6ED2FDB}" dt="2025-02-08T21:44:15.576" v="623" actId="1076"/>
          <ac:graphicFrameMkLst>
            <pc:docMk/>
            <pc:sldMk cId="3511257047" sldId="394"/>
            <ac:graphicFrameMk id="5" creationId="{8604FCC5-6EEF-4391-8D20-97B0E56C59FF}"/>
          </ac:graphicFrameMkLst>
        </pc:graphicFrameChg>
      </pc:sldChg>
      <pc:sldChg chg="delSp modSp mod">
        <pc:chgData name="Burnett, Carl M" userId="396d1247-df83-4d28-bee2-e66279f856eb" providerId="ADAL" clId="{A85AFB75-34D5-404F-ACBA-9DB4D6ED2FDB}" dt="2025-02-08T21:43:36.213" v="613" actId="121"/>
        <pc:sldMkLst>
          <pc:docMk/>
          <pc:sldMk cId="3899578675" sldId="397"/>
        </pc:sldMkLst>
        <pc:spChg chg="mod">
          <ac:chgData name="Burnett, Carl M" userId="396d1247-df83-4d28-bee2-e66279f856eb" providerId="ADAL" clId="{A85AFB75-34D5-404F-ACBA-9DB4D6ED2FDB}" dt="2025-02-08T21:43:36.213" v="613" actId="121"/>
          <ac:spMkLst>
            <pc:docMk/>
            <pc:sldMk cId="3899578675" sldId="397"/>
            <ac:spMk id="4" creationId="{FC2E0D58-4F79-4D2E-A33E-9642FB3B7454}"/>
          </ac:spMkLst>
        </pc:spChg>
        <pc:graphicFrameChg chg="mod modGraphic">
          <ac:chgData name="Burnett, Carl M" userId="396d1247-df83-4d28-bee2-e66279f856eb" providerId="ADAL" clId="{A85AFB75-34D5-404F-ACBA-9DB4D6ED2FDB}" dt="2025-02-08T21:43:10.227" v="605" actId="14100"/>
          <ac:graphicFrameMkLst>
            <pc:docMk/>
            <pc:sldMk cId="3899578675" sldId="397"/>
            <ac:graphicFrameMk id="5" creationId="{8604FCC5-6EEF-4391-8D20-97B0E56C59FF}"/>
          </ac:graphicFrameMkLst>
        </pc:graphicFrameChg>
      </pc:sldChg>
      <pc:sldChg chg="delSp modSp mod">
        <pc:chgData name="Burnett, Carl M" userId="396d1247-df83-4d28-bee2-e66279f856eb" providerId="ADAL" clId="{A85AFB75-34D5-404F-ACBA-9DB4D6ED2FDB}" dt="2025-02-08T21:44:47.089" v="637" actId="2711"/>
        <pc:sldMkLst>
          <pc:docMk/>
          <pc:sldMk cId="2674399977" sldId="402"/>
        </pc:sldMkLst>
        <pc:spChg chg="mod">
          <ac:chgData name="Burnett, Carl M" userId="396d1247-df83-4d28-bee2-e66279f856eb" providerId="ADAL" clId="{A85AFB75-34D5-404F-ACBA-9DB4D6ED2FDB}" dt="2025-02-08T21:44:47.089" v="637" actId="2711"/>
          <ac:spMkLst>
            <pc:docMk/>
            <pc:sldMk cId="2674399977" sldId="402"/>
            <ac:spMk id="2" creationId="{3052758D-2F15-40E4-B1CB-ED84CF6B57FA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6:41.465" v="601" actId="478"/>
        <pc:sldMkLst>
          <pc:docMk/>
          <pc:sldMk cId="346937685" sldId="407"/>
        </pc:sldMkLst>
        <pc:spChg chg="mod">
          <ac:chgData name="Burnett, Carl M" userId="396d1247-df83-4d28-bee2-e66279f856eb" providerId="ADAL" clId="{A85AFB75-34D5-404F-ACBA-9DB4D6ED2FDB}" dt="2025-02-08T12:06:36.288" v="600" actId="2711"/>
          <ac:spMkLst>
            <pc:docMk/>
            <pc:sldMk cId="346937685" sldId="407"/>
            <ac:spMk id="2" creationId="{F0261ADE-8ADB-4463-A12D-CEF209E10A24}"/>
          </ac:spMkLst>
        </pc:spChg>
        <pc:grpChg chg="del">
          <ac:chgData name="Burnett, Carl M" userId="396d1247-df83-4d28-bee2-e66279f856eb" providerId="ADAL" clId="{A85AFB75-34D5-404F-ACBA-9DB4D6ED2FDB}" dt="2025-02-08T12:06:41.465" v="601" actId="478"/>
          <ac:grpSpMkLst>
            <pc:docMk/>
            <pc:sldMk cId="346937685" sldId="407"/>
            <ac:grpSpMk id="3" creationId="{58639AA1-66C7-1B6A-3001-958533EBC4D1}"/>
          </ac:grpSpMkLst>
        </pc:grpChg>
      </pc:sldChg>
      <pc:sldChg chg="delSp modSp mod">
        <pc:chgData name="Burnett, Carl M" userId="396d1247-df83-4d28-bee2-e66279f856eb" providerId="ADAL" clId="{A85AFB75-34D5-404F-ACBA-9DB4D6ED2FDB}" dt="2025-02-08T12:02:23.671" v="530"/>
        <pc:sldMkLst>
          <pc:docMk/>
          <pc:sldMk cId="540779220" sldId="412"/>
        </pc:sldMkLst>
        <pc:spChg chg="mod">
          <ac:chgData name="Burnett, Carl M" userId="396d1247-df83-4d28-bee2-e66279f856eb" providerId="ADAL" clId="{A85AFB75-34D5-404F-ACBA-9DB4D6ED2FDB}" dt="2025-02-08T12:02:23.671" v="530"/>
          <ac:spMkLst>
            <pc:docMk/>
            <pc:sldMk cId="540779220" sldId="412"/>
            <ac:spMk id="6" creationId="{2C787846-D90F-6ADF-E26B-774C584F02F0}"/>
          </ac:spMkLst>
        </pc:spChg>
        <pc:spChg chg="mod">
          <ac:chgData name="Burnett, Carl M" userId="396d1247-df83-4d28-bee2-e66279f856eb" providerId="ADAL" clId="{A85AFB75-34D5-404F-ACBA-9DB4D6ED2FDB}" dt="2025-02-08T12:02:14.698" v="526" actId="1076"/>
          <ac:spMkLst>
            <pc:docMk/>
            <pc:sldMk cId="540779220" sldId="412"/>
            <ac:spMk id="10" creationId="{EDE43CBF-8F30-4C3F-B980-B022CFFF9A5C}"/>
          </ac:spMkLst>
        </pc:spChg>
      </pc:sldChg>
      <pc:sldChg chg="delSp modSp mod">
        <pc:chgData name="Burnett, Carl M" userId="396d1247-df83-4d28-bee2-e66279f856eb" providerId="ADAL" clId="{A85AFB75-34D5-404F-ACBA-9DB4D6ED2FDB}" dt="2025-02-06T11:38:00.660" v="13" actId="478"/>
        <pc:sldMkLst>
          <pc:docMk/>
          <pc:sldMk cId="772330247" sldId="413"/>
        </pc:sldMkLst>
        <pc:spChg chg="mod">
          <ac:chgData name="Burnett, Carl M" userId="396d1247-df83-4d28-bee2-e66279f856eb" providerId="ADAL" clId="{A85AFB75-34D5-404F-ACBA-9DB4D6ED2FDB}" dt="2025-02-06T11:37:57.466" v="12" actId="207"/>
          <ac:spMkLst>
            <pc:docMk/>
            <pc:sldMk cId="772330247" sldId="413"/>
            <ac:spMk id="2" creationId="{6B35CE4E-4FB4-48D5-A293-7E792CA765CF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5:23.780" v="573" actId="207"/>
        <pc:sldMkLst>
          <pc:docMk/>
          <pc:sldMk cId="460821790" sldId="415"/>
        </pc:sldMkLst>
        <pc:spChg chg="mod">
          <ac:chgData name="Burnett, Carl M" userId="396d1247-df83-4d28-bee2-e66279f856eb" providerId="ADAL" clId="{A85AFB75-34D5-404F-ACBA-9DB4D6ED2FDB}" dt="2025-02-08T12:05:23.780" v="573" actId="207"/>
          <ac:spMkLst>
            <pc:docMk/>
            <pc:sldMk cId="460821790" sldId="415"/>
            <ac:spMk id="2" creationId="{6B35CE4E-4FB4-48D5-A293-7E792CA765CF}"/>
          </ac:spMkLst>
        </pc:spChg>
      </pc:sldChg>
      <pc:sldChg chg="addSp delSp modSp mod modClrScheme chgLayout">
        <pc:chgData name="Burnett, Carl M" userId="396d1247-df83-4d28-bee2-e66279f856eb" providerId="ADAL" clId="{A85AFB75-34D5-404F-ACBA-9DB4D6ED2FDB}" dt="2025-02-06T11:38:56.185" v="24" actId="1076"/>
        <pc:sldMkLst>
          <pc:docMk/>
          <pc:sldMk cId="1051108802" sldId="416"/>
        </pc:sldMkLst>
        <pc:spChg chg="mod ord">
          <ac:chgData name="Burnett, Carl M" userId="396d1247-df83-4d28-bee2-e66279f856eb" providerId="ADAL" clId="{A85AFB75-34D5-404F-ACBA-9DB4D6ED2FDB}" dt="2025-02-06T11:38:25.097" v="17" actId="700"/>
          <ac:spMkLst>
            <pc:docMk/>
            <pc:sldMk cId="1051108802" sldId="416"/>
            <ac:spMk id="5" creationId="{6A36C429-49C4-E068-9E15-44E8EDB9D28F}"/>
          </ac:spMkLst>
        </pc:spChg>
        <pc:spChg chg="mod ord">
          <ac:chgData name="Burnett, Carl M" userId="396d1247-df83-4d28-bee2-e66279f856eb" providerId="ADAL" clId="{A85AFB75-34D5-404F-ACBA-9DB4D6ED2FDB}" dt="2025-02-06T11:38:25.097" v="17" actId="700"/>
          <ac:spMkLst>
            <pc:docMk/>
            <pc:sldMk cId="1051108802" sldId="416"/>
            <ac:spMk id="6" creationId="{956C16B0-2422-4BAF-82CB-F7455AE08DFF}"/>
          </ac:spMkLst>
        </pc:spChg>
        <pc:spChg chg="mod ord">
          <ac:chgData name="Burnett, Carl M" userId="396d1247-df83-4d28-bee2-e66279f856eb" providerId="ADAL" clId="{A85AFB75-34D5-404F-ACBA-9DB4D6ED2FDB}" dt="2025-02-06T11:38:25.097" v="17" actId="700"/>
          <ac:spMkLst>
            <pc:docMk/>
            <pc:sldMk cId="1051108802" sldId="416"/>
            <ac:spMk id="7" creationId="{9516870D-EF85-5EDB-7A17-C160F90C10D9}"/>
          </ac:spMkLst>
        </pc:spChg>
        <pc:spChg chg="add mod ord">
          <ac:chgData name="Burnett, Carl M" userId="396d1247-df83-4d28-bee2-e66279f856eb" providerId="ADAL" clId="{A85AFB75-34D5-404F-ACBA-9DB4D6ED2FDB}" dt="2025-02-06T11:38:46.675" v="23"/>
          <ac:spMkLst>
            <pc:docMk/>
            <pc:sldMk cId="1051108802" sldId="416"/>
            <ac:spMk id="8" creationId="{61980102-9026-DB6E-3C69-CA3A4FAB752C}"/>
          </ac:spMkLst>
        </pc:spChg>
        <pc:picChg chg="mod">
          <ac:chgData name="Burnett, Carl M" userId="396d1247-df83-4d28-bee2-e66279f856eb" providerId="ADAL" clId="{A85AFB75-34D5-404F-ACBA-9DB4D6ED2FDB}" dt="2025-02-06T11:38:56.185" v="24" actId="1076"/>
          <ac:picMkLst>
            <pc:docMk/>
            <pc:sldMk cId="1051108802" sldId="416"/>
            <ac:picMk id="3" creationId="{7B6F8F11-525A-4082-B5F5-FB5D0BC355CF}"/>
          </ac:picMkLst>
        </pc:picChg>
      </pc:sldChg>
      <pc:sldChg chg="delSp modSp mod">
        <pc:chgData name="Burnett, Carl M" userId="396d1247-df83-4d28-bee2-e66279f856eb" providerId="ADAL" clId="{A85AFB75-34D5-404F-ACBA-9DB4D6ED2FDB}" dt="2025-02-08T12:02:05.653" v="525" actId="207"/>
        <pc:sldMkLst>
          <pc:docMk/>
          <pc:sldMk cId="834810029" sldId="417"/>
        </pc:sldMkLst>
        <pc:spChg chg="mod">
          <ac:chgData name="Burnett, Carl M" userId="396d1247-df83-4d28-bee2-e66279f856eb" providerId="ADAL" clId="{A85AFB75-34D5-404F-ACBA-9DB4D6ED2FDB}" dt="2025-02-08T12:02:05.653" v="525" actId="207"/>
          <ac:spMkLst>
            <pc:docMk/>
            <pc:sldMk cId="834810029" sldId="417"/>
            <ac:spMk id="4" creationId="{0F82E0B1-5269-59DD-C932-2EB7C762B23C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1:51.808" v="521"/>
        <pc:sldMkLst>
          <pc:docMk/>
          <pc:sldMk cId="160430066" sldId="418"/>
        </pc:sldMkLst>
        <pc:spChg chg="mod">
          <ac:chgData name="Burnett, Carl M" userId="396d1247-df83-4d28-bee2-e66279f856eb" providerId="ADAL" clId="{A85AFB75-34D5-404F-ACBA-9DB4D6ED2FDB}" dt="2025-02-08T12:01:51.808" v="521"/>
          <ac:spMkLst>
            <pc:docMk/>
            <pc:sldMk cId="160430066" sldId="418"/>
            <ac:spMk id="2" creationId="{06FE77C8-E1C3-F5F3-9629-5946F69E6330}"/>
          </ac:spMkLst>
        </pc:spChg>
        <pc:picChg chg="mod">
          <ac:chgData name="Burnett, Carl M" userId="396d1247-df83-4d28-bee2-e66279f856eb" providerId="ADAL" clId="{A85AFB75-34D5-404F-ACBA-9DB4D6ED2FDB}" dt="2025-02-08T12:01:45.367" v="518" actId="12788"/>
          <ac:picMkLst>
            <pc:docMk/>
            <pc:sldMk cId="160430066" sldId="418"/>
            <ac:picMk id="3" creationId="{D4C363F2-4861-B6F0-540D-764D2732694C}"/>
          </ac:picMkLst>
        </pc:picChg>
      </pc:sldChg>
      <pc:sldChg chg="delSp modSp mod">
        <pc:chgData name="Burnett, Carl M" userId="396d1247-df83-4d28-bee2-e66279f856eb" providerId="ADAL" clId="{A85AFB75-34D5-404F-ACBA-9DB4D6ED2FDB}" dt="2025-02-08T12:05:35.300" v="579" actId="400"/>
        <pc:sldMkLst>
          <pc:docMk/>
          <pc:sldMk cId="3801221461" sldId="419"/>
        </pc:sldMkLst>
        <pc:spChg chg="mod">
          <ac:chgData name="Burnett, Carl M" userId="396d1247-df83-4d28-bee2-e66279f856eb" providerId="ADAL" clId="{A85AFB75-34D5-404F-ACBA-9DB4D6ED2FDB}" dt="2025-02-08T12:05:35.300" v="579" actId="400"/>
          <ac:spMkLst>
            <pc:docMk/>
            <pc:sldMk cId="3801221461" sldId="419"/>
            <ac:spMk id="7" creationId="{00000000-0000-0000-0000-000000000000}"/>
          </ac:spMkLst>
        </pc:spChg>
      </pc:sldChg>
      <pc:sldChg chg="delSp modSp mod">
        <pc:chgData name="Burnett, Carl M" userId="396d1247-df83-4d28-bee2-e66279f856eb" providerId="ADAL" clId="{A85AFB75-34D5-404F-ACBA-9DB4D6ED2FDB}" dt="2025-02-08T12:05:53.568" v="585"/>
        <pc:sldMkLst>
          <pc:docMk/>
          <pc:sldMk cId="1622439321" sldId="420"/>
        </pc:sldMkLst>
        <pc:spChg chg="mod">
          <ac:chgData name="Burnett, Carl M" userId="396d1247-df83-4d28-bee2-e66279f856eb" providerId="ADAL" clId="{A85AFB75-34D5-404F-ACBA-9DB4D6ED2FDB}" dt="2025-02-08T12:05:53.568" v="585"/>
          <ac:spMkLst>
            <pc:docMk/>
            <pc:sldMk cId="1622439321" sldId="420"/>
            <ac:spMk id="2" creationId="{4CBFADD1-56CC-8F27-AB3A-D02BA804B44E}"/>
          </ac:spMkLst>
        </pc:spChg>
        <pc:grpChg chg="mod">
          <ac:chgData name="Burnett, Carl M" userId="396d1247-df83-4d28-bee2-e66279f856eb" providerId="ADAL" clId="{A85AFB75-34D5-404F-ACBA-9DB4D6ED2FDB}" dt="2025-02-08T12:05:40.630" v="580" actId="1076"/>
          <ac:grpSpMkLst>
            <pc:docMk/>
            <pc:sldMk cId="1622439321" sldId="420"/>
            <ac:grpSpMk id="3" creationId="{C6206E0C-5C09-A18E-47AF-833024046417}"/>
          </ac:grpSpMkLst>
        </pc:grpChg>
      </pc:sldChg>
      <pc:sldChg chg="delSp modSp mod">
        <pc:chgData name="Burnett, Carl M" userId="396d1247-df83-4d28-bee2-e66279f856eb" providerId="ADAL" clId="{A85AFB75-34D5-404F-ACBA-9DB4D6ED2FDB}" dt="2025-02-08T12:01:07.181" v="516" actId="2711"/>
        <pc:sldMkLst>
          <pc:docMk/>
          <pc:sldMk cId="2984806295" sldId="421"/>
        </pc:sldMkLst>
        <pc:spChg chg="mod">
          <ac:chgData name="Burnett, Carl M" userId="396d1247-df83-4d28-bee2-e66279f856eb" providerId="ADAL" clId="{A85AFB75-34D5-404F-ACBA-9DB4D6ED2FDB}" dt="2025-02-08T12:01:07.181" v="516" actId="2711"/>
          <ac:spMkLst>
            <pc:docMk/>
            <pc:sldMk cId="2984806295" sldId="421"/>
            <ac:spMk id="2" creationId="{8797C68C-F07E-8885-858E-128CCE7CCD19}"/>
          </ac:spMkLst>
        </pc:spChg>
        <pc:graphicFrameChg chg="mod modGraphic">
          <ac:chgData name="Burnett, Carl M" userId="396d1247-df83-4d28-bee2-e66279f856eb" providerId="ADAL" clId="{A85AFB75-34D5-404F-ACBA-9DB4D6ED2FDB}" dt="2025-02-08T12:00:58.513" v="512" actId="1076"/>
          <ac:graphicFrameMkLst>
            <pc:docMk/>
            <pc:sldMk cId="2984806295" sldId="421"/>
            <ac:graphicFrameMk id="3" creationId="{C6612751-EEED-9DCF-7E6C-0D825F243892}"/>
          </ac:graphicFrameMkLst>
        </pc:graphicFrameChg>
      </pc:sldChg>
      <pc:sldChg chg="delSp modSp mod">
        <pc:chgData name="Burnett, Carl M" userId="396d1247-df83-4d28-bee2-e66279f856eb" providerId="ADAL" clId="{A85AFB75-34D5-404F-ACBA-9DB4D6ED2FDB}" dt="2025-02-08T21:45:05.950" v="645" actId="207"/>
        <pc:sldMkLst>
          <pc:docMk/>
          <pc:sldMk cId="695491528" sldId="422"/>
        </pc:sldMkLst>
        <pc:spChg chg="mod">
          <ac:chgData name="Burnett, Carl M" userId="396d1247-df83-4d28-bee2-e66279f856eb" providerId="ADAL" clId="{A85AFB75-34D5-404F-ACBA-9DB4D6ED2FDB}" dt="2025-02-08T21:45:05.950" v="645" actId="207"/>
          <ac:spMkLst>
            <pc:docMk/>
            <pc:sldMk cId="695491528" sldId="422"/>
            <ac:spMk id="2" creationId="{F0261ADE-8ADB-4463-A12D-CEF209E10A24}"/>
          </ac:spMkLst>
        </pc:spChg>
      </pc:sldChg>
      <pc:sldChg chg="modSp mod">
        <pc:chgData name="Burnett, Carl M" userId="396d1247-df83-4d28-bee2-e66279f856eb" providerId="ADAL" clId="{A85AFB75-34D5-404F-ACBA-9DB4D6ED2FDB}" dt="2025-02-08T21:48:32.490" v="688"/>
        <pc:sldMkLst>
          <pc:docMk/>
          <pc:sldMk cId="3846774554" sldId="425"/>
        </pc:sldMkLst>
        <pc:spChg chg="mod">
          <ac:chgData name="Burnett, Carl M" userId="396d1247-df83-4d28-bee2-e66279f856eb" providerId="ADAL" clId="{A85AFB75-34D5-404F-ACBA-9DB4D6ED2FDB}" dt="2025-02-08T21:48:32.490" v="688"/>
          <ac:spMkLst>
            <pc:docMk/>
            <pc:sldMk cId="3846774554" sldId="425"/>
            <ac:spMk id="2" creationId="{6C9771FE-4665-D7BE-525F-33C077B72B81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5:44.244" v="663" actId="2711"/>
        <pc:sldMkLst>
          <pc:docMk/>
          <pc:sldMk cId="1375631806" sldId="426"/>
        </pc:sldMkLst>
        <pc:spChg chg="mod">
          <ac:chgData name="Burnett, Carl M" userId="396d1247-df83-4d28-bee2-e66279f856eb" providerId="ADAL" clId="{A85AFB75-34D5-404F-ACBA-9DB4D6ED2FDB}" dt="2025-02-08T21:45:44.244" v="663" actId="2711"/>
          <ac:spMkLst>
            <pc:docMk/>
            <pc:sldMk cId="1375631806" sldId="426"/>
            <ac:spMk id="2" creationId="{F0261ADE-8ADB-4463-A12D-CEF209E10A24}"/>
          </ac:spMkLst>
        </pc:spChg>
      </pc:sldChg>
      <pc:sldChg chg="delSp modSp mod">
        <pc:chgData name="Burnett, Carl M" userId="396d1247-df83-4d28-bee2-e66279f856eb" providerId="ADAL" clId="{A85AFB75-34D5-404F-ACBA-9DB4D6ED2FDB}" dt="2025-02-08T21:48:58.771" v="696"/>
        <pc:sldMkLst>
          <pc:docMk/>
          <pc:sldMk cId="363509725" sldId="427"/>
        </pc:sldMkLst>
        <pc:spChg chg="mod">
          <ac:chgData name="Burnett, Carl M" userId="396d1247-df83-4d28-bee2-e66279f856eb" providerId="ADAL" clId="{A85AFB75-34D5-404F-ACBA-9DB4D6ED2FDB}" dt="2025-02-08T21:48:58.771" v="696"/>
          <ac:spMkLst>
            <pc:docMk/>
            <pc:sldMk cId="363509725" sldId="427"/>
            <ac:spMk id="2" creationId="{F0261ADE-8ADB-4463-A12D-CEF209E10A24}"/>
          </ac:spMkLst>
        </pc:spChg>
      </pc:sldChg>
      <pc:sldChg chg="addSp delSp modSp mod modClrScheme chgLayout">
        <pc:chgData name="Burnett, Carl M" userId="396d1247-df83-4d28-bee2-e66279f856eb" providerId="ADAL" clId="{A85AFB75-34D5-404F-ACBA-9DB4D6ED2FDB}" dt="2025-02-08T21:51:12.879" v="713" actId="478"/>
        <pc:sldMkLst>
          <pc:docMk/>
          <pc:sldMk cId="2507439246" sldId="428"/>
        </pc:sldMkLst>
        <pc:spChg chg="mod">
          <ac:chgData name="Burnett, Carl M" userId="396d1247-df83-4d28-bee2-e66279f856eb" providerId="ADAL" clId="{A85AFB75-34D5-404F-ACBA-9DB4D6ED2FDB}" dt="2025-02-08T21:49:38.230" v="702" actId="165"/>
          <ac:spMkLst>
            <pc:docMk/>
            <pc:sldMk cId="2507439246" sldId="428"/>
            <ac:spMk id="4" creationId="{00000000-0000-0000-0000-000000000000}"/>
          </ac:spMkLst>
        </pc:spChg>
        <pc:spChg chg="add del mod ord">
          <ac:chgData name="Burnett, Carl M" userId="396d1247-df83-4d28-bee2-e66279f856eb" providerId="ADAL" clId="{A85AFB75-34D5-404F-ACBA-9DB4D6ED2FDB}" dt="2025-02-08T21:51:07.470" v="712" actId="478"/>
          <ac:spMkLst>
            <pc:docMk/>
            <pc:sldMk cId="2507439246" sldId="428"/>
            <ac:spMk id="5" creationId="{3435B9A8-FA5C-930B-35B2-FDC0C06B18FB}"/>
          </ac:spMkLst>
        </pc:spChg>
        <pc:spChg chg="mod">
          <ac:chgData name="Burnett, Carl M" userId="396d1247-df83-4d28-bee2-e66279f856eb" providerId="ADAL" clId="{A85AFB75-34D5-404F-ACBA-9DB4D6ED2FDB}" dt="2025-02-08T21:49:38.230" v="702" actId="165"/>
          <ac:spMkLst>
            <pc:docMk/>
            <pc:sldMk cId="2507439246" sldId="428"/>
            <ac:spMk id="6" creationId="{00000000-0000-0000-0000-000000000000}"/>
          </ac:spMkLst>
        </pc:spChg>
        <pc:spChg chg="add del mod ord">
          <ac:chgData name="Burnett, Carl M" userId="396d1247-df83-4d28-bee2-e66279f856eb" providerId="ADAL" clId="{A85AFB75-34D5-404F-ACBA-9DB4D6ED2FDB}" dt="2025-02-08T21:51:07.470" v="712" actId="478"/>
          <ac:spMkLst>
            <pc:docMk/>
            <pc:sldMk cId="2507439246" sldId="428"/>
            <ac:spMk id="7" creationId="{60D090C0-BE3B-E07F-F199-66418EE95CB7}"/>
          </ac:spMkLst>
        </pc:spChg>
        <pc:spChg chg="add del mod ord">
          <ac:chgData name="Burnett, Carl M" userId="396d1247-df83-4d28-bee2-e66279f856eb" providerId="ADAL" clId="{A85AFB75-34D5-404F-ACBA-9DB4D6ED2FDB}" dt="2025-02-08T21:51:07.470" v="712" actId="478"/>
          <ac:spMkLst>
            <pc:docMk/>
            <pc:sldMk cId="2507439246" sldId="428"/>
            <ac:spMk id="8" creationId="{5A69956B-9BAD-4871-A617-C7FA0E6BA319}"/>
          </ac:spMkLst>
        </pc:spChg>
        <pc:spChg chg="del mod ord">
          <ac:chgData name="Burnett, Carl M" userId="396d1247-df83-4d28-bee2-e66279f856eb" providerId="ADAL" clId="{A85AFB75-34D5-404F-ACBA-9DB4D6ED2FDB}" dt="2025-02-08T21:51:12.879" v="713" actId="478"/>
          <ac:spMkLst>
            <pc:docMk/>
            <pc:sldMk cId="2507439246" sldId="428"/>
            <ac:spMk id="9" creationId="{00000000-0000-0000-0000-000000000000}"/>
          </ac:spMkLst>
        </pc:spChg>
        <pc:spChg chg="add del mod ord">
          <ac:chgData name="Burnett, Carl M" userId="396d1247-df83-4d28-bee2-e66279f856eb" providerId="ADAL" clId="{A85AFB75-34D5-404F-ACBA-9DB4D6ED2FDB}" dt="2025-02-08T21:51:07.470" v="712" actId="478"/>
          <ac:spMkLst>
            <pc:docMk/>
            <pc:sldMk cId="2507439246" sldId="428"/>
            <ac:spMk id="10" creationId="{D248BB9E-2EAE-B9BB-321D-4A12DECCF315}"/>
          </ac:spMkLst>
        </pc:spChg>
        <pc:spChg chg="add mod">
          <ac:chgData name="Burnett, Carl M" userId="396d1247-df83-4d28-bee2-e66279f856eb" providerId="ADAL" clId="{A85AFB75-34D5-404F-ACBA-9DB4D6ED2FDB}" dt="2025-02-08T21:51:03.688" v="711" actId="478"/>
          <ac:spMkLst>
            <pc:docMk/>
            <pc:sldMk cId="2507439246" sldId="428"/>
            <ac:spMk id="12" creationId="{681EFC01-5FE9-1F3D-5B3A-D330A71BF00C}"/>
          </ac:spMkLst>
        </pc:spChg>
        <pc:grpChg chg="add del mod topLvl">
          <ac:chgData name="Burnett, Carl M" userId="396d1247-df83-4d28-bee2-e66279f856eb" providerId="ADAL" clId="{A85AFB75-34D5-404F-ACBA-9DB4D6ED2FDB}" dt="2025-02-08T21:51:07.470" v="712" actId="478"/>
          <ac:grpSpMkLst>
            <pc:docMk/>
            <pc:sldMk cId="2507439246" sldId="428"/>
            <ac:grpSpMk id="2" creationId="{00000000-0000-0000-0000-000000000000}"/>
          </ac:grpSpMkLst>
        </pc:grpChg>
        <pc:grpChg chg="del mod">
          <ac:chgData name="Burnett, Carl M" userId="396d1247-df83-4d28-bee2-e66279f856eb" providerId="ADAL" clId="{A85AFB75-34D5-404F-ACBA-9DB4D6ED2FDB}" dt="2025-02-08T21:49:38.230" v="702" actId="165"/>
          <ac:grpSpMkLst>
            <pc:docMk/>
            <pc:sldMk cId="2507439246" sldId="428"/>
            <ac:grpSpMk id="3" creationId="{331E4606-C60A-45A5-96EA-C101453DE6B1}"/>
          </ac:grpSpMkLst>
        </pc:grpChg>
        <pc:picChg chg="add del mod topLvl">
          <ac:chgData name="Burnett, Carl M" userId="396d1247-df83-4d28-bee2-e66279f856eb" providerId="ADAL" clId="{A85AFB75-34D5-404F-ACBA-9DB4D6ED2FDB}" dt="2025-02-08T21:51:07.470" v="712" actId="478"/>
          <ac:picMkLst>
            <pc:docMk/>
            <pc:sldMk cId="2507439246" sldId="428"/>
            <ac:picMk id="11" creationId="{D127F944-446B-4296-BFE3-A2A4249C5C60}"/>
          </ac:picMkLst>
        </pc:picChg>
      </pc:sldChg>
      <pc:sldChg chg="delSp modSp mod">
        <pc:chgData name="Burnett, Carl M" userId="396d1247-df83-4d28-bee2-e66279f856eb" providerId="ADAL" clId="{A85AFB75-34D5-404F-ACBA-9DB4D6ED2FDB}" dt="2025-02-08T21:51:46.930" v="723" actId="113"/>
        <pc:sldMkLst>
          <pc:docMk/>
          <pc:sldMk cId="267117660" sldId="429"/>
        </pc:sldMkLst>
        <pc:spChg chg="mod">
          <ac:chgData name="Burnett, Carl M" userId="396d1247-df83-4d28-bee2-e66279f856eb" providerId="ADAL" clId="{A85AFB75-34D5-404F-ACBA-9DB4D6ED2FDB}" dt="2025-02-08T21:51:46.930" v="723" actId="113"/>
          <ac:spMkLst>
            <pc:docMk/>
            <pc:sldMk cId="267117660" sldId="429"/>
            <ac:spMk id="4" creationId="{00000000-0000-0000-0000-000000000000}"/>
          </ac:spMkLst>
        </pc:spChg>
      </pc:sldChg>
      <pc:sldChg chg="addSp delSp modSp new mod modClrScheme chgLayout">
        <pc:chgData name="Burnett, Carl M" userId="396d1247-df83-4d28-bee2-e66279f856eb" providerId="ADAL" clId="{A85AFB75-34D5-404F-ACBA-9DB4D6ED2FDB}" dt="2025-02-06T12:18:52.114" v="475" actId="1076"/>
        <pc:sldMkLst>
          <pc:docMk/>
          <pc:sldMk cId="2158105592" sldId="430"/>
        </pc:sldMkLst>
        <pc:spChg chg="mod ord">
          <ac:chgData name="Burnett, Carl M" userId="396d1247-df83-4d28-bee2-e66279f856eb" providerId="ADAL" clId="{A85AFB75-34D5-404F-ACBA-9DB4D6ED2FDB}" dt="2025-02-06T11:55:06.651" v="117" actId="700"/>
          <ac:spMkLst>
            <pc:docMk/>
            <pc:sldMk cId="2158105592" sldId="430"/>
            <ac:spMk id="2" creationId="{9116BA0F-578D-14BC-D0EC-832843D746B4}"/>
          </ac:spMkLst>
        </pc:spChg>
        <pc:spChg chg="mod ord">
          <ac:chgData name="Burnett, Carl M" userId="396d1247-df83-4d28-bee2-e66279f856eb" providerId="ADAL" clId="{A85AFB75-34D5-404F-ACBA-9DB4D6ED2FDB}" dt="2025-02-06T11:55:06.651" v="117" actId="700"/>
          <ac:spMkLst>
            <pc:docMk/>
            <pc:sldMk cId="2158105592" sldId="430"/>
            <ac:spMk id="3" creationId="{66A0E84B-3724-F84B-B3F0-BB06B197E94C}"/>
          </ac:spMkLst>
        </pc:spChg>
        <pc:spChg chg="mod ord">
          <ac:chgData name="Burnett, Carl M" userId="396d1247-df83-4d28-bee2-e66279f856eb" providerId="ADAL" clId="{A85AFB75-34D5-404F-ACBA-9DB4D6ED2FDB}" dt="2025-02-06T11:55:06.651" v="117" actId="700"/>
          <ac:spMkLst>
            <pc:docMk/>
            <pc:sldMk cId="2158105592" sldId="430"/>
            <ac:spMk id="4" creationId="{62ACA34F-13C3-A311-95CD-96C6ACD4533B}"/>
          </ac:spMkLst>
        </pc:spChg>
        <pc:spChg chg="mod ord">
          <ac:chgData name="Burnett, Carl M" userId="396d1247-df83-4d28-bee2-e66279f856eb" providerId="ADAL" clId="{A85AFB75-34D5-404F-ACBA-9DB4D6ED2FDB}" dt="2025-02-06T11:55:06.651" v="117" actId="700"/>
          <ac:spMkLst>
            <pc:docMk/>
            <pc:sldMk cId="2158105592" sldId="430"/>
            <ac:spMk id="5" creationId="{9DFA2A8A-C362-4899-FD43-45270D485151}"/>
          </ac:spMkLst>
        </pc:spChg>
        <pc:spChg chg="add mod ord">
          <ac:chgData name="Burnett, Carl M" userId="396d1247-df83-4d28-bee2-e66279f856eb" providerId="ADAL" clId="{A85AFB75-34D5-404F-ACBA-9DB4D6ED2FDB}" dt="2025-02-06T11:59:28.875" v="431" actId="20577"/>
          <ac:spMkLst>
            <pc:docMk/>
            <pc:sldMk cId="2158105592" sldId="430"/>
            <ac:spMk id="13" creationId="{9779F217-512B-7C54-8380-BDA2918C80CB}"/>
          </ac:spMkLst>
        </pc:spChg>
        <pc:spChg chg="add mod ord">
          <ac:chgData name="Burnett, Carl M" userId="396d1247-df83-4d28-bee2-e66279f856eb" providerId="ADAL" clId="{A85AFB75-34D5-404F-ACBA-9DB4D6ED2FDB}" dt="2025-02-06T11:59:01.309" v="424" actId="20577"/>
          <ac:spMkLst>
            <pc:docMk/>
            <pc:sldMk cId="2158105592" sldId="430"/>
            <ac:spMk id="14" creationId="{00DCBE08-7258-D51B-8746-3BBF2A07A657}"/>
          </ac:spMkLst>
        </pc:spChg>
        <pc:spChg chg="add mod">
          <ac:chgData name="Burnett, Carl M" userId="396d1247-df83-4d28-bee2-e66279f856eb" providerId="ADAL" clId="{A85AFB75-34D5-404F-ACBA-9DB4D6ED2FDB}" dt="2025-02-06T12:18:36.107" v="470" actId="1076"/>
          <ac:spMkLst>
            <pc:docMk/>
            <pc:sldMk cId="2158105592" sldId="430"/>
            <ac:spMk id="15" creationId="{170B458F-08E8-7C4F-3CFB-89BEE87AC685}"/>
          </ac:spMkLst>
        </pc:spChg>
        <pc:spChg chg="add mod">
          <ac:chgData name="Burnett, Carl M" userId="396d1247-df83-4d28-bee2-e66279f856eb" providerId="ADAL" clId="{A85AFB75-34D5-404F-ACBA-9DB4D6ED2FDB}" dt="2025-02-06T12:18:52.114" v="475" actId="1076"/>
          <ac:spMkLst>
            <pc:docMk/>
            <pc:sldMk cId="2158105592" sldId="430"/>
            <ac:spMk id="16" creationId="{9659953C-CA4B-72C6-149B-397A0E93C9BD}"/>
          </ac:spMkLst>
        </pc:spChg>
      </pc:sldChg>
      <pc:sldMasterChg chg="modSldLayout sldLayoutOrd">
        <pc:chgData name="Burnett, Carl M" userId="396d1247-df83-4d28-bee2-e66279f856eb" providerId="ADAL" clId="{A85AFB75-34D5-404F-ACBA-9DB4D6ED2FDB}" dt="2025-02-06T12:03:25.644" v="447" actId="14100"/>
        <pc:sldMasterMkLst>
          <pc:docMk/>
          <pc:sldMasterMk cId="645675806" sldId="2147483648"/>
        </pc:sldMasterMkLst>
        <pc:sldLayoutChg chg="addSp delSp modSp mod">
          <pc:chgData name="Burnett, Carl M" userId="396d1247-df83-4d28-bee2-e66279f856eb" providerId="ADAL" clId="{A85AFB75-34D5-404F-ACBA-9DB4D6ED2FDB}" dt="2025-02-06T12:03:25.644" v="447" actId="14100"/>
          <pc:sldLayoutMkLst>
            <pc:docMk/>
            <pc:sldMasterMk cId="645675806" sldId="2147483648"/>
            <pc:sldLayoutMk cId="3696545289" sldId="2147483673"/>
          </pc:sldLayoutMkLst>
          <pc:spChg chg="add mod">
            <ac:chgData name="Burnett, Carl M" userId="396d1247-df83-4d28-bee2-e66279f856eb" providerId="ADAL" clId="{A85AFB75-34D5-404F-ACBA-9DB4D6ED2FDB}" dt="2025-02-06T12:02:49.619" v="439"/>
            <ac:spMkLst>
              <pc:docMk/>
              <pc:sldMasterMk cId="645675806" sldId="2147483648"/>
              <pc:sldLayoutMk cId="3696545289" sldId="2147483673"/>
              <ac:spMk id="2" creationId="{6379E8EF-FBBF-4B88-9FD6-2A0004E41490}"/>
            </ac:spMkLst>
          </pc:spChg>
          <pc:spChg chg="add mod">
            <ac:chgData name="Burnett, Carl M" userId="396d1247-df83-4d28-bee2-e66279f856eb" providerId="ADAL" clId="{A85AFB75-34D5-404F-ACBA-9DB4D6ED2FDB}" dt="2025-02-06T12:02:49.619" v="439"/>
            <ac:spMkLst>
              <pc:docMk/>
              <pc:sldMasterMk cId="645675806" sldId="2147483648"/>
              <pc:sldLayoutMk cId="3696545289" sldId="2147483673"/>
              <ac:spMk id="3" creationId="{D67BD45D-E3ED-3DBB-6613-E6E19FDAF7E8}"/>
            </ac:spMkLst>
          </pc:spChg>
          <pc:spChg chg="add mod">
            <ac:chgData name="Burnett, Carl M" userId="396d1247-df83-4d28-bee2-e66279f856eb" providerId="ADAL" clId="{A85AFB75-34D5-404F-ACBA-9DB4D6ED2FDB}" dt="2025-02-06T12:03:25.644" v="447" actId="14100"/>
            <ac:spMkLst>
              <pc:docMk/>
              <pc:sldMasterMk cId="645675806" sldId="2147483648"/>
              <pc:sldLayoutMk cId="3696545289" sldId="2147483673"/>
              <ac:spMk id="4" creationId="{B31E6DF7-F973-0710-B97D-801FFB5749FA}"/>
            </ac:spMkLst>
          </pc:spChg>
        </pc:sldLayoutChg>
        <pc:sldLayoutChg chg="addSp delSp modSp mod">
          <pc:chgData name="Burnett, Carl M" userId="396d1247-df83-4d28-bee2-e66279f856eb" providerId="ADAL" clId="{A85AFB75-34D5-404F-ACBA-9DB4D6ED2FDB}" dt="2025-02-06T11:49:59.705" v="101"/>
          <pc:sldLayoutMkLst>
            <pc:docMk/>
            <pc:sldMasterMk cId="645675806" sldId="2147483648"/>
            <pc:sldLayoutMk cId="26669055" sldId="2147483678"/>
          </pc:sldLayoutMkLst>
          <pc:spChg chg="add mod">
            <ac:chgData name="Burnett, Carl M" userId="396d1247-df83-4d28-bee2-e66279f856eb" providerId="ADAL" clId="{A85AFB75-34D5-404F-ACBA-9DB4D6ED2FDB}" dt="2025-02-06T11:49:12.801" v="94"/>
            <ac:spMkLst>
              <pc:docMk/>
              <pc:sldMasterMk cId="645675806" sldId="2147483648"/>
              <pc:sldLayoutMk cId="26669055" sldId="2147483678"/>
              <ac:spMk id="6" creationId="{A25A6255-3778-5143-293E-2FB0464DBD72}"/>
            </ac:spMkLst>
          </pc:spChg>
          <pc:spChg chg="add mod">
            <ac:chgData name="Burnett, Carl M" userId="396d1247-df83-4d28-bee2-e66279f856eb" providerId="ADAL" clId="{A85AFB75-34D5-404F-ACBA-9DB4D6ED2FDB}" dt="2025-02-06T11:49:59.705" v="101"/>
            <ac:spMkLst>
              <pc:docMk/>
              <pc:sldMasterMk cId="645675806" sldId="2147483648"/>
              <pc:sldLayoutMk cId="26669055" sldId="2147483678"/>
              <ac:spMk id="8" creationId="{3FA06B19-6845-CB4A-CE80-AA9C59378CAC}"/>
            </ac:spMkLst>
          </pc:spChg>
        </pc:sldLayoutChg>
        <pc:sldLayoutChg chg="addSp delSp modSp mod ord">
          <pc:chgData name="Burnett, Carl M" userId="396d1247-df83-4d28-bee2-e66279f856eb" providerId="ADAL" clId="{A85AFB75-34D5-404F-ACBA-9DB4D6ED2FDB}" dt="2025-02-06T11:54:43.985" v="116"/>
          <pc:sldLayoutMkLst>
            <pc:docMk/>
            <pc:sldMasterMk cId="645675806" sldId="2147483648"/>
            <pc:sldLayoutMk cId="1324561440" sldId="2147483683"/>
          </pc:sldLayoutMkLst>
          <pc:spChg chg="mod">
            <ac:chgData name="Burnett, Carl M" userId="396d1247-df83-4d28-bee2-e66279f856eb" providerId="ADAL" clId="{A85AFB75-34D5-404F-ACBA-9DB4D6ED2FDB}" dt="2025-02-06T11:51:54.107" v="107" actId="20578"/>
            <ac:spMkLst>
              <pc:docMk/>
              <pc:sldMasterMk cId="645675806" sldId="2147483648"/>
              <pc:sldLayoutMk cId="1324561440" sldId="2147483683"/>
              <ac:spMk id="3" creationId="{4A38FACC-6771-4186-D529-DB37A11CDB44}"/>
            </ac:spMkLst>
          </pc:spChg>
          <pc:spChg chg="mod">
            <ac:chgData name="Burnett, Carl M" userId="396d1247-df83-4d28-bee2-e66279f856eb" providerId="ADAL" clId="{A85AFB75-34D5-404F-ACBA-9DB4D6ED2FDB}" dt="2025-02-06T11:51:54.107" v="107" actId="20578"/>
            <ac:spMkLst>
              <pc:docMk/>
              <pc:sldMasterMk cId="645675806" sldId="2147483648"/>
              <pc:sldLayoutMk cId="1324561440" sldId="2147483683"/>
              <ac:spMk id="4" creationId="{E8B16DA3-314B-9607-05FB-64E56B67AE3F}"/>
            </ac:spMkLst>
          </pc:spChg>
          <pc:spChg chg="mod">
            <ac:chgData name="Burnett, Carl M" userId="396d1247-df83-4d28-bee2-e66279f856eb" providerId="ADAL" clId="{A85AFB75-34D5-404F-ACBA-9DB4D6ED2FDB}" dt="2025-02-06T11:51:54.107" v="107" actId="20578"/>
            <ac:spMkLst>
              <pc:docMk/>
              <pc:sldMasterMk cId="645675806" sldId="2147483648"/>
              <pc:sldLayoutMk cId="1324561440" sldId="2147483683"/>
              <ac:spMk id="5" creationId="{3570FFE7-FFE5-9D7A-7289-85C2BF3A4DF0}"/>
            </ac:spMkLst>
          </pc:spChg>
          <pc:spChg chg="mod">
            <ac:chgData name="Burnett, Carl M" userId="396d1247-df83-4d28-bee2-e66279f856eb" providerId="ADAL" clId="{A85AFB75-34D5-404F-ACBA-9DB4D6ED2FDB}" dt="2025-02-06T11:51:54.107" v="107" actId="20578"/>
            <ac:spMkLst>
              <pc:docMk/>
              <pc:sldMasterMk cId="645675806" sldId="2147483648"/>
              <pc:sldLayoutMk cId="1324561440" sldId="2147483683"/>
              <ac:spMk id="6" creationId="{CBD8C3DC-D240-CAFC-C039-CF01D1C9DF91}"/>
            </ac:spMkLst>
          </pc:spChg>
          <pc:spChg chg="mod">
            <ac:chgData name="Burnett, Carl M" userId="396d1247-df83-4d28-bee2-e66279f856eb" providerId="ADAL" clId="{A85AFB75-34D5-404F-ACBA-9DB4D6ED2FDB}" dt="2025-02-06T11:51:54.107" v="107" actId="20578"/>
            <ac:spMkLst>
              <pc:docMk/>
              <pc:sldMasterMk cId="645675806" sldId="2147483648"/>
              <pc:sldLayoutMk cId="1324561440" sldId="2147483683"/>
              <ac:spMk id="7" creationId="{9553C11E-F936-9A3B-53B8-FC93B8042194}"/>
            </ac:spMkLst>
          </pc:spChg>
          <pc:spChg chg="add mod">
            <ac:chgData name="Burnett, Carl M" userId="396d1247-df83-4d28-bee2-e66279f856eb" providerId="ADAL" clId="{A85AFB75-34D5-404F-ACBA-9DB4D6ED2FDB}" dt="2025-02-06T11:53:54.503" v="112" actId="1076"/>
            <ac:spMkLst>
              <pc:docMk/>
              <pc:sldMasterMk cId="645675806" sldId="2147483648"/>
              <pc:sldLayoutMk cId="1324561440" sldId="2147483683"/>
              <ac:spMk id="8" creationId="{4110E7AD-2337-085D-3BC7-65C7E277C16E}"/>
            </ac:spMkLst>
          </pc:spChg>
          <pc:spChg chg="add mod">
            <ac:chgData name="Burnett, Carl M" userId="396d1247-df83-4d28-bee2-e66279f856eb" providerId="ADAL" clId="{A85AFB75-34D5-404F-ACBA-9DB4D6ED2FDB}" dt="2025-02-06T11:54:43.985" v="116"/>
            <ac:spMkLst>
              <pc:docMk/>
              <pc:sldMasterMk cId="645675806" sldId="2147483648"/>
              <pc:sldLayoutMk cId="1324561440" sldId="2147483683"/>
              <ac:spMk id="9" creationId="{54FCE4EB-3528-040A-957B-41DD42A26E3C}"/>
            </ac:spMkLst>
          </pc:spChg>
        </pc:sldLayoutChg>
      </pc:sldMasterChg>
      <pc:sldMasterChg chg="modSp new del mod addSldLayout delSldLayout">
        <pc:chgData name="Burnett, Carl M" userId="396d1247-df83-4d28-bee2-e66279f856eb" providerId="ADAL" clId="{A85AFB75-34D5-404F-ACBA-9DB4D6ED2FDB}" dt="2025-02-06T11:48:52.030" v="93" actId="6938"/>
        <pc:sldMasterMkLst>
          <pc:docMk/>
          <pc:sldMasterMk cId="1963153360" sldId="2147483678"/>
        </pc:sldMasterMkLst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3259314296" sldId="2147483679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2887871659" sldId="2147483680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409338529" sldId="2147483681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4021840053" sldId="2147483682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2898360362" sldId="2147483683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267996500" sldId="2147483684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2635855941" sldId="2147483685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1933012614" sldId="2147483686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3890171378" sldId="2147483687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3263596405" sldId="2147483688"/>
          </pc:sldLayoutMkLst>
        </pc:sldLayoutChg>
        <pc:sldLayoutChg chg="new del replId">
          <pc:chgData name="Burnett, Carl M" userId="396d1247-df83-4d28-bee2-e66279f856eb" providerId="ADAL" clId="{A85AFB75-34D5-404F-ACBA-9DB4D6ED2FDB}" dt="2025-02-06T11:48:52.030" v="93" actId="6938"/>
          <pc:sldLayoutMkLst>
            <pc:docMk/>
            <pc:sldMasterMk cId="1963153360" sldId="2147483678"/>
            <pc:sldLayoutMk cId="1521075398" sldId="2147483689"/>
          </pc:sldLayoutMkLst>
        </pc:sldLayoutChg>
      </pc:sldMasterChg>
      <pc:sldMasterChg chg="modSp new add del mod addSldLayout modSldLayout sldLayoutOrd">
        <pc:chgData name="Burnett, Carl M" userId="396d1247-df83-4d28-bee2-e66279f856eb" providerId="ADAL" clId="{A85AFB75-34D5-404F-ACBA-9DB4D6ED2FDB}" dt="2025-02-06T11:53:12.577" v="110" actId="2696"/>
        <pc:sldMasterMkLst>
          <pc:docMk/>
          <pc:sldMasterMk cId="487376791" sldId="2147483679"/>
        </pc:sldMasterMkLst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947214355" sldId="2147483680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1281469230" sldId="2147483681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525417018" sldId="2147483682"/>
          </pc:sldLayoutMkLst>
        </pc:sldLayoutChg>
        <pc:sldLayoutChg chg="new ord replId">
          <pc:chgData name="Burnett, Carl M" userId="396d1247-df83-4d28-bee2-e66279f856eb" providerId="ADAL" clId="{A85AFB75-34D5-404F-ACBA-9DB4D6ED2FDB}" dt="2025-02-06T11:51:47.651" v="106" actId="20578"/>
          <pc:sldLayoutMkLst>
            <pc:docMk/>
            <pc:sldMasterMk cId="645675806" sldId="2147483648"/>
            <pc:sldLayoutMk cId="1324561440" sldId="2147483683"/>
          </pc:sldLayoutMkLst>
        </pc:sldLayoutChg>
        <pc:sldLayoutChg chg="new ord replId">
          <pc:chgData name="Burnett, Carl M" userId="396d1247-df83-4d28-bee2-e66279f856eb" providerId="ADAL" clId="{A85AFB75-34D5-404F-ACBA-9DB4D6ED2FDB}" dt="2025-02-06T11:50:23.879" v="104" actId="20578"/>
          <pc:sldLayoutMkLst>
            <pc:docMk/>
            <pc:sldMasterMk cId="487376791" sldId="2147483679"/>
            <pc:sldLayoutMk cId="113488322" sldId="2147483684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1782694295" sldId="2147483685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266311798" sldId="2147483686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1512137956" sldId="2147483687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1675916911" sldId="2147483688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2712190547" sldId="2147483689"/>
          </pc:sldLayoutMkLst>
        </pc:sldLayoutChg>
        <pc:sldLayoutChg chg="new replId">
          <pc:chgData name="Burnett, Carl M" userId="396d1247-df83-4d28-bee2-e66279f856eb" providerId="ADAL" clId="{A85AFB75-34D5-404F-ACBA-9DB4D6ED2FDB}" dt="2025-02-06T11:50:16.736" v="102" actId="6938"/>
          <pc:sldLayoutMkLst>
            <pc:docMk/>
            <pc:sldMasterMk cId="487376791" sldId="2147483679"/>
            <pc:sldLayoutMk cId="2625685372" sldId="2147483690"/>
          </pc:sldLayoutMkLst>
        </pc:sldLayoutChg>
        <pc:sldLayoutChg chg="add mod replId modTransition">
          <pc:chgData name="Burnett, Carl M" userId="396d1247-df83-4d28-bee2-e66279f856eb" providerId="ADAL" clId="{A85AFB75-34D5-404F-ACBA-9DB4D6ED2FDB}" dt="2025-02-06T11:51:37.818" v="105" actId="2890"/>
          <pc:sldLayoutMkLst>
            <pc:docMk/>
            <pc:sldMasterMk cId="487376791" sldId="2147483679"/>
            <pc:sldLayoutMk cId="2398572676" sldId="214748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EDIT PURPLE SHAPES OR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LINE IS EDITABLE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</a:t>
            </a:r>
            <a:r>
              <a:rPr lang="en-US" baseline="0" dirty="0"/>
              <a:t> CHANGE IMAGE, </a:t>
            </a:r>
            <a:r>
              <a:rPr lang="en-US" dirty="0"/>
              <a:t>RIGHT</a:t>
            </a:r>
            <a:r>
              <a:rPr lang="en-US" baseline="0" dirty="0"/>
              <a:t> </a:t>
            </a:r>
            <a:r>
              <a:rPr lang="en-US" dirty="0"/>
              <a:t>CLICK IMAGE,</a:t>
            </a:r>
            <a:r>
              <a:rPr lang="en-US" baseline="0" dirty="0"/>
              <a:t> </a:t>
            </a:r>
            <a:r>
              <a:rPr lang="en-US" dirty="0"/>
              <a:t>SELECT “CUT” TO REMOVE EXISTING IMAGE,</a:t>
            </a:r>
            <a:r>
              <a:rPr lang="en-US" baseline="0" dirty="0"/>
              <a:t> AND </a:t>
            </a:r>
            <a:r>
              <a:rPr lang="en-US" dirty="0"/>
              <a:t>CLICK IMAGE ICON TO INSERT NEW</a:t>
            </a:r>
            <a:r>
              <a:rPr lang="en-US" baseline="0" dirty="0"/>
              <a:t> </a:t>
            </a:r>
            <a:r>
              <a:rPr lang="en-US" dirty="0"/>
              <a:t>IMAGE</a:t>
            </a:r>
          </a:p>
          <a:p>
            <a:r>
              <a:rPr lang="en-US" dirty="0"/>
              <a:t>IF</a:t>
            </a:r>
            <a:r>
              <a:rPr lang="en-US" baseline="0" dirty="0"/>
              <a:t> NO IMAGE IS IN PLACE, </a:t>
            </a:r>
            <a:r>
              <a:rPr lang="en-US" dirty="0"/>
              <a:t>CLICK IMAGE ICON TO INSERT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Mainly want to focus on the areas that are different than what we saw in Word.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NAME BOX: The Name Box will give you the coordinates for the cell that you are currently editing.  The cell you are editing is known as the ACTIVE CELL.  It has a green border around it.  You can see this in Cell A1 right now.  If you type a cell reference in the Name Box you will be brought to that exact cell (Ex: If you type D8 you will be brought to that cell on the worksheet; it is now your Active Cell).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FORMULA BAR: Yes, this bar will be used for formulas (which we’ll do later to have Excel perform math functions for us), but it is also where we can type information/data.  Sometimes the cell isn’t large enough to display everything; using the Formula Bar can make your life easier.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we talking about this? Excel works with variables as well.</a:t>
            </a:r>
          </a:p>
          <a:p>
            <a:endParaRPr lang="en-US" dirty="0"/>
          </a:p>
          <a:p>
            <a:r>
              <a:rPr lang="en-US" dirty="0"/>
              <a:t>Instead of ‘X’ in our case we will be using our Cell References.  This is how we write a formula in Algebra; let’s take a look at how we’ll write a formula in Excel.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7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a mathematical operation in Excel.  Keep this impression in your mind.  We all forget to do this, but the first thing you ALWAYS want to do when entering a formula is use the ‘=‘ sign.  If you forget it, your formula won’t work.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this one saying?  It means that value that is in A1 is equal to that value plus 100.  So, if A1 has a value of 5 what would be the value in this cell?  Constants are what you manually enter. If not using a constant, there would be a cell reference.  Then there is a mathematical operator.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an Excel formula you will have you Equal Sign, any Constants or References, and the Operator (in this example the ‘+’ sign, thus the operator will be performing addition)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Exponents in Excel are with the caret symbol ‘^’ </a:t>
            </a:r>
          </a:p>
          <a:p>
            <a:r>
              <a:rPr lang="en-US" dirty="0"/>
              <a:t>Multiplication is done with the asterisk symbol ‘*’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is Auto-Sum</a:t>
            </a:r>
          </a:p>
          <a:p>
            <a:endParaRPr lang="en-US" dirty="0"/>
          </a:p>
          <a:p>
            <a:r>
              <a:rPr lang="en-US" dirty="0"/>
              <a:t>You don’t have to memorize keywords for this; Excel does a good job of doing this for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common categories here.  Functions aren’t simply about mathematical calculations.  There are 100s of these.</a:t>
            </a:r>
          </a:p>
          <a:p>
            <a:endParaRPr lang="en-US" dirty="0"/>
          </a:p>
          <a:p>
            <a:r>
              <a:rPr lang="en-US" dirty="0"/>
              <a:t>I’ve only used about 5 or 6 of them.  How many you would actually use will depend heavily on the type of work that you do.  Some positions require little, some (such as accounting) may require a 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14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working with a ribbon again; looks very similar to what we saw in Word.  Will be working with Command Groups &amp; Tabs.  But what was previously our documents area is now our tables/charts, etc. </a:t>
            </a:r>
          </a:p>
          <a:p>
            <a:endParaRPr lang="en-US" dirty="0"/>
          </a:p>
          <a:p>
            <a:r>
              <a:rPr lang="en-US" dirty="0"/>
              <a:t>What do we use Excel for?  Budgets, Attendance Sheets/Rosters, Calendars, Financial/Accounting Data of all kinds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working with a ribbon again; looks very similar to what we saw in Word.  Will be working with Command Groups &amp; Tabs.  But what was previously our documents area is now our tables/charts, etc. </a:t>
            </a:r>
          </a:p>
          <a:p>
            <a:endParaRPr lang="en-US" dirty="0"/>
          </a:p>
          <a:p>
            <a:r>
              <a:rPr lang="en-US" dirty="0"/>
              <a:t>What do we use Excel for?  Budgets, Attendance Sheets/Rosters, Calendars, Financial/Accounting Data of all kinds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6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the name of the workbook (the name of the file) at the top (just like we saw in Word).  Notice the new extension (.xlsx); in Word we had the .docx file extension.  For Excel it’s .xlsx (older versions might be .csv).</a:t>
            </a:r>
          </a:p>
          <a:p>
            <a:endParaRPr lang="en-US" dirty="0"/>
          </a:p>
          <a:p>
            <a:r>
              <a:rPr lang="en-US" dirty="0"/>
              <a:t>Worksheets are essentially like pages, divided into Tabs.  Each sheet is a new table in Excel but part of the same Workbook (or file)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 vocabulary: Cells &amp; Ranges</a:t>
            </a:r>
          </a:p>
          <a:p>
            <a:endParaRPr lang="en-US" dirty="0"/>
          </a:p>
          <a:p>
            <a:r>
              <a:rPr lang="en-US" dirty="0"/>
              <a:t>When we refer to a specific box on the table (notice in Excel it looks like a grid; might remind you of graphing paper from math class in school).</a:t>
            </a:r>
          </a:p>
          <a:p>
            <a:r>
              <a:rPr lang="en-US" dirty="0"/>
              <a:t>These boxes are called CELLS</a:t>
            </a:r>
          </a:p>
          <a:p>
            <a:endParaRPr lang="en-US" dirty="0"/>
          </a:p>
          <a:p>
            <a:r>
              <a:rPr lang="en-US" dirty="0"/>
              <a:t>Groups of Cells are referred to as a RANGE.</a:t>
            </a:r>
          </a:p>
          <a:p>
            <a:endParaRPr lang="en-US" dirty="0"/>
          </a:p>
          <a:p>
            <a:r>
              <a:rPr lang="en-US" dirty="0"/>
              <a:t>How do we refer to cells?  This is what is called CELL REFERENCE.  Our Coordinate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4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is essentially a coordinate system; remember the –X and –Y axis in math class?  We refer to the X-axis first and then the Y-axis.</a:t>
            </a:r>
          </a:p>
          <a:p>
            <a:endParaRPr lang="en-US" dirty="0"/>
          </a:p>
          <a:p>
            <a:r>
              <a:rPr lang="en-US" dirty="0"/>
              <a:t>For Excel this translates to Column 1</a:t>
            </a:r>
            <a:r>
              <a:rPr lang="en-US" baseline="30000" dirty="0"/>
              <a:t>st</a:t>
            </a:r>
            <a:r>
              <a:rPr lang="en-US" dirty="0"/>
              <a:t> and Row 2</a:t>
            </a:r>
            <a:r>
              <a:rPr lang="en-US" baseline="30000" dirty="0"/>
              <a:t>nd</a:t>
            </a:r>
            <a:r>
              <a:rPr lang="en-US" dirty="0"/>
              <a:t>.  Ex: Cell B6 </a:t>
            </a:r>
          </a:p>
          <a:p>
            <a:endParaRPr lang="en-US" dirty="0"/>
          </a:p>
          <a:p>
            <a:r>
              <a:rPr lang="en-US" dirty="0"/>
              <a:t>All Excel files follow this system.  {Point out different cells to the class to name}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 thing here is to notice the interface is very similar to Word.  But instead of a document we have a spreadsheet workbook.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DC-E1F3-4F15-854C-59D723E78A21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2909F-294A-FA9A-63B1-F9BC12B3E256}"/>
              </a:ext>
            </a:extLst>
          </p:cNvPr>
          <p:cNvSpPr txBox="1"/>
          <p:nvPr userDrawn="1"/>
        </p:nvSpPr>
        <p:spPr>
          <a:xfrm>
            <a:off x="649980" y="1654923"/>
            <a:ext cx="111096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latinLnBrk="0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  <a:p>
            <a:pPr lvl="1" eaLnBrk="1" latinLnBrk="0" hangingPunct="1"/>
            <a:r>
              <a:rPr lang="en-US" sz="3200" dirty="0"/>
              <a:t>Second level</a:t>
            </a:r>
          </a:p>
          <a:p>
            <a:pPr lvl="2" eaLnBrk="1" latinLnBrk="0" hangingPunct="1"/>
            <a:r>
              <a:rPr lang="en-US" sz="3200" dirty="0"/>
              <a:t>Third level</a:t>
            </a:r>
          </a:p>
          <a:p>
            <a:pPr lvl="3" eaLnBrk="1" latinLnBrk="0" hangingPunct="1"/>
            <a:r>
              <a:rPr lang="en-US" sz="3200" dirty="0"/>
              <a:t>Fourth level</a:t>
            </a:r>
          </a:p>
          <a:p>
            <a:pPr lvl="4" eaLnBrk="1" latinLnBrk="0" hangingPunct="1"/>
            <a:r>
              <a:rPr lang="en-US" sz="3200" dirty="0"/>
              <a:t>Fifth level</a:t>
            </a:r>
            <a:endParaRPr kumimoji="0"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B0935-60EF-7750-21FF-85C6FA94DDB4}"/>
              </a:ext>
            </a:extLst>
          </p:cNvPr>
          <p:cNvSpPr txBox="1"/>
          <p:nvPr userDrawn="1"/>
        </p:nvSpPr>
        <p:spPr>
          <a:xfrm>
            <a:off x="541338" y="630147"/>
            <a:ext cx="108750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1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1226" y="1517459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730752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6751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6751" y="4334486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6750" y="3716779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3987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987" y="4356520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986" y="3738813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EA19B6-1B09-39DE-B7BB-584DBBD9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C77208F-F9DD-48AB-B5BD-0A98FB84C42E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1CFB5F-6643-A255-E54D-831BFE83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7842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002CC8-F675-82DE-A025-B82042D3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PY 2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5DE3BEF-C498-6B46-8D5F-457ADE6D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8383" y="0"/>
            <a:ext cx="76536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09FF176-C7DE-E248-B2C6-0C98D2465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7697" y="835045"/>
            <a:ext cx="2665640" cy="12062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789D0FC-4CD1-8B41-A7B5-028F32F26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697" y="2348673"/>
            <a:ext cx="2665640" cy="3537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929849-99C7-7F41-514C-A262ECE4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C6B25E3-7F47-4E5C-90E2-5D6DBDF1A5D9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F8925F-612C-1E75-7281-0588E7E1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397274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C13F5-F49A-62FA-02FF-751B95E1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PY 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3975257-D706-104D-BD56-38CCB7B88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3163" y="832005"/>
            <a:ext cx="5773438" cy="110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365717A-DC1C-CF44-924D-3DD3538C3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3163" y="2345632"/>
            <a:ext cx="5773438" cy="3559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9A016E3-E182-AB40-9E6E-024241F8F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165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1B821E-9E81-3D2B-55C6-1CB0EEA01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8F81244-9E27-481E-B9A1-196C99368F2E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218F8A-1B1D-A9DD-F504-5A5569AD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2315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106FEC-12EF-0779-64DF-666C0D8DD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81045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EB59A4-057E-024A-C00F-EE16D98B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C275B425-02A1-45B5-94D6-E33F7EFB8DF8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BC9D-0804-17C9-C837-003EB354E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4903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D8E25B-E558-3606-656F-AA0CD559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9FCF-588F-8E48-ACB9-93445AF7169F}"/>
              </a:ext>
            </a:extLst>
          </p:cNvPr>
          <p:cNvSpPr/>
          <p:nvPr userDrawn="1"/>
        </p:nvSpPr>
        <p:spPr bwMode="auto">
          <a:xfrm>
            <a:off x="1425278" y="685800"/>
            <a:ext cx="9471321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4D451C7-3319-B243-A950-EBE903824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799615"/>
            <a:ext cx="9220200" cy="5409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81854E-A778-FC8A-E95D-F79726F4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4803135-F34F-4E8E-8F61-0511DD960FA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AF07-DFB7-DE26-52E1-4BD236B4D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32826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C9FF44-05C9-4AC7-137D-FB727520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08C4074-CD38-DC46-88DB-5F8910E2BCDB}"/>
              </a:ext>
            </a:extLst>
          </p:cNvPr>
          <p:cNvSpPr/>
          <p:nvPr userDrawn="1"/>
        </p:nvSpPr>
        <p:spPr>
          <a:xfrm>
            <a:off x="6221505" y="-11985"/>
            <a:ext cx="5985862" cy="6874907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0 h 6884894"/>
              <a:gd name="connsiteX1" fmla="*/ 0 w 5985862"/>
              <a:gd name="connsiteY1" fmla="*/ 6884894 h 6884894"/>
              <a:gd name="connsiteX2" fmla="*/ 5985862 w 5985862"/>
              <a:gd name="connsiteY2" fmla="*/ 6861842 h 6884894"/>
              <a:gd name="connsiteX3" fmla="*/ 5984141 w 5985862"/>
              <a:gd name="connsiteY3" fmla="*/ 2524 h 6884894"/>
              <a:gd name="connsiteX4" fmla="*/ 2020901 w 5985862"/>
              <a:gd name="connsiteY4" fmla="*/ 0 h 68848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70494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84141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74907"/>
              <a:gd name="connsiteX1" fmla="*/ 0 w 5985862"/>
              <a:gd name="connsiteY1" fmla="*/ 6874907 h 6874907"/>
              <a:gd name="connsiteX2" fmla="*/ 5985862 w 5985862"/>
              <a:gd name="connsiteY2" fmla="*/ 6866142 h 6874907"/>
              <a:gd name="connsiteX3" fmla="*/ 5984141 w 5985862"/>
              <a:gd name="connsiteY3" fmla="*/ 0 h 6874907"/>
              <a:gd name="connsiteX4" fmla="*/ 2020901 w 5985862"/>
              <a:gd name="connsiteY4" fmla="*/ 4300 h 68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874907">
                <a:moveTo>
                  <a:pt x="2020901" y="4300"/>
                </a:moveTo>
                <a:lnTo>
                  <a:pt x="0" y="6874907"/>
                </a:lnTo>
                <a:lnTo>
                  <a:pt x="5985862" y="6866142"/>
                </a:lnTo>
                <a:cubicBezTo>
                  <a:pt x="5980739" y="4566055"/>
                  <a:pt x="5989264" y="2300087"/>
                  <a:pt x="5984141" y="0"/>
                </a:cubicBezTo>
                <a:lnTo>
                  <a:pt x="2020901" y="430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A13E110-0D6A-AF4B-8CED-644ABD0A4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407" y="1706222"/>
            <a:ext cx="4113918" cy="233581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 baseline="0">
                <a:solidFill>
                  <a:srgbClr val="5123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Callout—35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AB48C3A-DE77-8142-B978-DE7F96701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407" y="4181801"/>
            <a:ext cx="4113918" cy="1413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4391" y="1181099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2E5B7-A24A-C54A-A209-407E3967A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057" y="849325"/>
            <a:ext cx="736600" cy="584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FD930F-34A7-25E5-E606-53B917DF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561BF210-29DA-4656-8EFD-040A50BBA009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AE90FD-4182-30D3-81E3-1D4CBC910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2557" y="6408493"/>
            <a:ext cx="345056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D42E19-9624-46BD-71B2-6C218C26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6AA42DE-92B1-5948-8A93-233E8C8A437C}"/>
              </a:ext>
            </a:extLst>
          </p:cNvPr>
          <p:cNvSpPr/>
          <p:nvPr userDrawn="1"/>
        </p:nvSpPr>
        <p:spPr>
          <a:xfrm>
            <a:off x="3170550" y="-7684"/>
            <a:ext cx="9042453" cy="6868501"/>
          </a:xfrm>
          <a:custGeom>
            <a:avLst/>
            <a:gdLst>
              <a:gd name="connsiteX0" fmla="*/ 2028585 w 10342709"/>
              <a:gd name="connsiteY0" fmla="*/ 0 h 6877210"/>
              <a:gd name="connsiteX1" fmla="*/ 10342709 w 10342709"/>
              <a:gd name="connsiteY1" fmla="*/ 0 h 6877210"/>
              <a:gd name="connsiteX2" fmla="*/ 10342709 w 10342709"/>
              <a:gd name="connsiteY2" fmla="*/ 6877210 h 6877210"/>
              <a:gd name="connsiteX3" fmla="*/ 0 w 10342709"/>
              <a:gd name="connsiteY3" fmla="*/ 6877210 h 6877210"/>
              <a:gd name="connsiteX4" fmla="*/ 2028585 w 10342709"/>
              <a:gd name="connsiteY4" fmla="*/ 0 h 6877210"/>
              <a:gd name="connsiteX0" fmla="*/ 712251 w 9026375"/>
              <a:gd name="connsiteY0" fmla="*/ 0 h 6877210"/>
              <a:gd name="connsiteX1" fmla="*/ 9026375 w 9026375"/>
              <a:gd name="connsiteY1" fmla="*/ 0 h 6877210"/>
              <a:gd name="connsiteX2" fmla="*/ 9026375 w 9026375"/>
              <a:gd name="connsiteY2" fmla="*/ 6877210 h 6877210"/>
              <a:gd name="connsiteX3" fmla="*/ 0 w 9026375"/>
              <a:gd name="connsiteY3" fmla="*/ 6867162 h 6877210"/>
              <a:gd name="connsiteX4" fmla="*/ 712251 w 9026375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2186 h 6877210"/>
              <a:gd name="connsiteX4" fmla="*/ 702203 w 9016327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702203 w 9016327"/>
              <a:gd name="connsiteY4" fmla="*/ 0 h 6877210"/>
              <a:gd name="connsiteX0" fmla="*/ 2023562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2023562 w 9016327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16327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33744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4967"/>
              <a:gd name="connsiteY0" fmla="*/ 0 h 6877210"/>
              <a:gd name="connsiteX1" fmla="*/ 9042453 w 9044967"/>
              <a:gd name="connsiteY1" fmla="*/ 0 h 6877210"/>
              <a:gd name="connsiteX2" fmla="*/ 9042453 w 9044967"/>
              <a:gd name="connsiteY2" fmla="*/ 6868502 h 6877210"/>
              <a:gd name="connsiteX3" fmla="*/ 0 w 9044967"/>
              <a:gd name="connsiteY3" fmla="*/ 6877210 h 6877210"/>
              <a:gd name="connsiteX4" fmla="*/ 2023562 w 9044967"/>
              <a:gd name="connsiteY4" fmla="*/ 0 h 6877210"/>
              <a:gd name="connsiteX0" fmla="*/ 2014597 w 9036002"/>
              <a:gd name="connsiteY0" fmla="*/ 0 h 6868502"/>
              <a:gd name="connsiteX1" fmla="*/ 9033488 w 9036002"/>
              <a:gd name="connsiteY1" fmla="*/ 0 h 6868502"/>
              <a:gd name="connsiteX2" fmla="*/ 9033488 w 9036002"/>
              <a:gd name="connsiteY2" fmla="*/ 6868502 h 6868502"/>
              <a:gd name="connsiteX3" fmla="*/ 0 w 9036002"/>
              <a:gd name="connsiteY3" fmla="*/ 6850316 h 6868502"/>
              <a:gd name="connsiteX4" fmla="*/ 2014597 w 9036002"/>
              <a:gd name="connsiteY4" fmla="*/ 0 h 6868502"/>
              <a:gd name="connsiteX0" fmla="*/ 2014597 w 9033488"/>
              <a:gd name="connsiteY0" fmla="*/ 0 h 6850316"/>
              <a:gd name="connsiteX1" fmla="*/ 9033488 w 9033488"/>
              <a:gd name="connsiteY1" fmla="*/ 0 h 6850316"/>
              <a:gd name="connsiteX2" fmla="*/ 9024523 w 9033488"/>
              <a:gd name="connsiteY2" fmla="*/ 6841608 h 6850316"/>
              <a:gd name="connsiteX3" fmla="*/ 0 w 9033488"/>
              <a:gd name="connsiteY3" fmla="*/ 6850316 h 6850316"/>
              <a:gd name="connsiteX4" fmla="*/ 2014597 w 9033488"/>
              <a:gd name="connsiteY4" fmla="*/ 0 h 6850316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41608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50572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68244"/>
              <a:gd name="connsiteX1" fmla="*/ 9042453 w 9042453"/>
              <a:gd name="connsiteY1" fmla="*/ 0 h 6868244"/>
              <a:gd name="connsiteX2" fmla="*/ 9033488 w 9042453"/>
              <a:gd name="connsiteY2" fmla="*/ 6850572 h 6868244"/>
              <a:gd name="connsiteX3" fmla="*/ 0 w 9042453"/>
              <a:gd name="connsiteY3" fmla="*/ 6868244 h 6868244"/>
              <a:gd name="connsiteX4" fmla="*/ 2023562 w 9042453"/>
              <a:gd name="connsiteY4" fmla="*/ 0 h 6868244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15559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24524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453" h="6868501">
                <a:moveTo>
                  <a:pt x="2023562" y="0"/>
                </a:moveTo>
                <a:lnTo>
                  <a:pt x="9042453" y="0"/>
                </a:lnTo>
                <a:cubicBezTo>
                  <a:pt x="9033744" y="2292403"/>
                  <a:pt x="9033233" y="4576098"/>
                  <a:pt x="9024524" y="6868501"/>
                </a:cubicBezTo>
                <a:lnTo>
                  <a:pt x="0" y="6868244"/>
                </a:lnTo>
                <a:lnTo>
                  <a:pt x="2023562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1E9CE4-2E69-544B-991B-50672E695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739" y="1495564"/>
            <a:ext cx="4176837" cy="233581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Statistics and Information—35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7313C28-E54F-0048-93BF-A584C83B6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740" y="3942568"/>
            <a:ext cx="4176836" cy="14138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69892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FE049-70F0-8D5B-A936-3DB4E269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415EC4C-136F-4467-BC01-F1C18B131B06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02283D-5EF2-B8AC-4D29-42FE5E2A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F3554-7514-6D81-65E3-AB1B6034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REMAR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094EB5-9BD7-754E-B2D8-DECFAE890D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3290"/>
            <a:ext cx="5076513" cy="6861290"/>
          </a:xfrm>
          <a:custGeom>
            <a:avLst/>
            <a:gdLst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0 h 6858000"/>
              <a:gd name="connsiteX5" fmla="*/ 5066646 w 5066646"/>
              <a:gd name="connsiteY5" fmla="*/ 0 h 6858000"/>
              <a:gd name="connsiteX6" fmla="*/ 4957222 w 5066646"/>
              <a:gd name="connsiteY6" fmla="*/ 372793 h 6858000"/>
              <a:gd name="connsiteX7" fmla="*/ 0 w 5066646"/>
              <a:gd name="connsiteY7" fmla="*/ 372793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372793 h 6858000"/>
              <a:gd name="connsiteX9" fmla="*/ 0 w 5066646"/>
              <a:gd name="connsiteY9" fmla="*/ 0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52680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42812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57469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73915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6513"/>
              <a:gd name="connsiteY0" fmla="*/ 1457143 h 6861290"/>
              <a:gd name="connsiteX1" fmla="*/ 4642812 w 5076513"/>
              <a:gd name="connsiteY1" fmla="*/ 1467010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  <a:gd name="connsiteX0" fmla="*/ 0 w 5076513"/>
              <a:gd name="connsiteY0" fmla="*/ 1457143 h 6861290"/>
              <a:gd name="connsiteX1" fmla="*/ 4642812 w 5076513"/>
              <a:gd name="connsiteY1" fmla="*/ 1469989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513" h="6861290">
                <a:moveTo>
                  <a:pt x="0" y="1457143"/>
                </a:moveTo>
                <a:lnTo>
                  <a:pt x="4642812" y="1469989"/>
                </a:lnTo>
                <a:lnTo>
                  <a:pt x="3053639" y="6861290"/>
                </a:lnTo>
                <a:lnTo>
                  <a:pt x="0" y="6861290"/>
                </a:lnTo>
                <a:lnTo>
                  <a:pt x="0" y="1457143"/>
                </a:lnTo>
                <a:close/>
                <a:moveTo>
                  <a:pt x="0" y="3290"/>
                </a:moveTo>
                <a:lnTo>
                  <a:pt x="5076513" y="0"/>
                </a:lnTo>
                <a:lnTo>
                  <a:pt x="4873915" y="704436"/>
                </a:lnTo>
                <a:lnTo>
                  <a:pt x="0" y="708592"/>
                </a:lnTo>
                <a:lnTo>
                  <a:pt x="0" y="32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9CA49A6-A828-F740-B22D-0D444BFC3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887" y="2643309"/>
            <a:ext cx="5893901" cy="26637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836C233-5619-A941-B91C-51903622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4462" y="1977136"/>
            <a:ext cx="5897326" cy="5523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SUBHEAD—22 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79252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Closing Remarks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EF7F6B-A3E0-5991-165F-AD4843DDB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7235CEB-0520-461C-AEF0-741432873C29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B1EADD-357A-BAE9-B3B2-FC8573CB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92166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2120E-C13C-F732-FF36-06F299191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87B66-D5F6-D64B-9CB4-DAC6532D1F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2589" y="3116712"/>
            <a:ext cx="3846821" cy="6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AE7EE89-28BD-1541-9569-17C640BEB308}"/>
              </a:ext>
            </a:extLst>
          </p:cNvPr>
          <p:cNvSpPr/>
          <p:nvPr userDrawn="1"/>
        </p:nvSpPr>
        <p:spPr>
          <a:xfrm>
            <a:off x="5229411" y="-25633"/>
            <a:ext cx="6983833" cy="6890890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1052712 w 5985862"/>
              <a:gd name="connsiteY0" fmla="*/ 44396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1052712 w 5985862"/>
              <a:gd name="connsiteY4" fmla="*/ 44396 h 6923314"/>
              <a:gd name="connsiteX0" fmla="*/ 2044806 w 6977956"/>
              <a:gd name="connsiteY0" fmla="*/ 44396 h 6911361"/>
              <a:gd name="connsiteX1" fmla="*/ 0 w 6977956"/>
              <a:gd name="connsiteY1" fmla="*/ 6911361 h 6911361"/>
              <a:gd name="connsiteX2" fmla="*/ 6977956 w 6977956"/>
              <a:gd name="connsiteY2" fmla="*/ 6900262 h 6911361"/>
              <a:gd name="connsiteX3" fmla="*/ 6962588 w 6977956"/>
              <a:gd name="connsiteY3" fmla="*/ 0 h 6911361"/>
              <a:gd name="connsiteX4" fmla="*/ 2044806 w 6977956"/>
              <a:gd name="connsiteY4" fmla="*/ 44396 h 6911361"/>
              <a:gd name="connsiteX0" fmla="*/ 2044806 w 6984121"/>
              <a:gd name="connsiteY0" fmla="*/ 23925 h 6890890"/>
              <a:gd name="connsiteX1" fmla="*/ 0 w 6984121"/>
              <a:gd name="connsiteY1" fmla="*/ 6890890 h 6890890"/>
              <a:gd name="connsiteX2" fmla="*/ 6977956 w 6984121"/>
              <a:gd name="connsiteY2" fmla="*/ 6879791 h 6890890"/>
              <a:gd name="connsiteX3" fmla="*/ 6983059 w 6984121"/>
              <a:gd name="connsiteY3" fmla="*/ 0 h 6890890"/>
              <a:gd name="connsiteX4" fmla="*/ 2044806 w 6984121"/>
              <a:gd name="connsiteY4" fmla="*/ 23925 h 6890890"/>
              <a:gd name="connsiteX0" fmla="*/ 2044806 w 6983833"/>
              <a:gd name="connsiteY0" fmla="*/ 23925 h 6890890"/>
              <a:gd name="connsiteX1" fmla="*/ 0 w 6983833"/>
              <a:gd name="connsiteY1" fmla="*/ 6890890 h 6890890"/>
              <a:gd name="connsiteX2" fmla="*/ 6971133 w 6983833"/>
              <a:gd name="connsiteY2" fmla="*/ 6886615 h 6890890"/>
              <a:gd name="connsiteX3" fmla="*/ 6983059 w 6983833"/>
              <a:gd name="connsiteY3" fmla="*/ 0 h 6890890"/>
              <a:gd name="connsiteX4" fmla="*/ 2044806 w 6983833"/>
              <a:gd name="connsiteY4" fmla="*/ 23925 h 68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833" h="6890890">
                <a:moveTo>
                  <a:pt x="2044806" y="23925"/>
                </a:moveTo>
                <a:lnTo>
                  <a:pt x="0" y="6890890"/>
                </a:lnTo>
                <a:lnTo>
                  <a:pt x="6971133" y="6886615"/>
                </a:lnTo>
                <a:cubicBezTo>
                  <a:pt x="6966010" y="4586528"/>
                  <a:pt x="6988182" y="2300087"/>
                  <a:pt x="6983059" y="0"/>
                </a:cubicBezTo>
                <a:lnTo>
                  <a:pt x="2044806" y="23925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98064-993C-6A4C-9A17-D20E6E79F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7281904" cy="6858000"/>
          </a:xfrm>
          <a:custGeom>
            <a:avLst/>
            <a:gdLst>
              <a:gd name="connsiteX0" fmla="*/ 0 w 8240152"/>
              <a:gd name="connsiteY0" fmla="*/ 0 h 6858000"/>
              <a:gd name="connsiteX1" fmla="*/ 8240152 w 8240152"/>
              <a:gd name="connsiteY1" fmla="*/ 0 h 6858000"/>
              <a:gd name="connsiteX2" fmla="*/ 6227145 w 8240152"/>
              <a:gd name="connsiteY2" fmla="*/ 6858000 h 6858000"/>
              <a:gd name="connsiteX3" fmla="*/ 0 w 8240152"/>
              <a:gd name="connsiteY3" fmla="*/ 685800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6227145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5226483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359" h="6858000">
                <a:moveTo>
                  <a:pt x="0" y="0"/>
                </a:moveTo>
                <a:lnTo>
                  <a:pt x="7257359" y="0"/>
                </a:lnTo>
                <a:lnTo>
                  <a:pt x="52264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7E77073-A7A1-C84E-B478-13F962019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514" y="2922495"/>
            <a:ext cx="1564633" cy="157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767186E-4F19-9849-98AA-329A93503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447" y="4703908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NAME—20 PT</a:t>
            </a:r>
          </a:p>
          <a:p>
            <a:pPr lvl="0"/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8EC5F77-5381-5246-A26E-7EE3823D6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2447" y="5260882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EMAIL ADDRESS—16 PT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FA2875-19F3-AAE1-8013-D4177545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5342CEDE-12C8-4B99-83AA-752A78293C7C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7F923-5118-FB47-6274-9A55847D8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1071" y="6408493"/>
            <a:ext cx="385598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9624CE-FEB5-8751-D26C-AA5482AA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175D9-4941-6B4B-B046-EF8A725E2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B9B7CB-4A50-B64E-8306-F35AF7369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136" y="861217"/>
            <a:ext cx="5804676" cy="2437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</a:t>
            </a:r>
            <a:br>
              <a:rPr lang="en-US" dirty="0"/>
            </a:br>
            <a:r>
              <a:rPr lang="en-US" dirty="0"/>
              <a:t>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4AF0FA2-D11C-B94D-815B-FD793B701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9137" y="3594513"/>
            <a:ext cx="5804675" cy="6457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INFORMATION—18 PT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99F881-AA16-8920-5C8D-DC43EC5E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1228A46A-B863-4A64-B393-BEBE9F74283E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C1FD1-3097-A8EF-159F-49D04AC0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ABCDCD-59A3-D599-35A2-8D57BB6E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4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7136-D5B8-41CA-B06A-2A18EC1FCEEE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9E8EF-FBBF-4B88-9FD6-2A0004E41490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67BD45D-E3ED-3DBB-6613-E6E19FDAF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870" y="810457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31E6DF7-F973-0710-B97D-801FFB574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236" y="1579042"/>
            <a:ext cx="10904145" cy="391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54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0EB0-4431-47D0-8F79-27BD9AF34237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7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1C1E-115B-4CC4-AEF3-D8795790D289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1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46D7-D852-470C-90C3-33A0D27AD632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4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Blank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900" y="100270"/>
            <a:ext cx="10511691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10" name="Picture 100" descr="book">
            <a:extLst>
              <a:ext uri="{FF2B5EF4-FFF2-40B4-BE49-F238E27FC236}">
                <a16:creationId xmlns:a16="http://schemas.microsoft.com/office/drawing/2014/main" id="{C97CB2FE-FA07-47EC-B391-E0375C675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2" y="1036464"/>
            <a:ext cx="1154081" cy="7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6800" y="1060688"/>
            <a:ext cx="9245600" cy="762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</p:spTree>
    <p:extLst>
      <p:ext uri="{BB962C8B-B14F-4D97-AF65-F5344CB8AC3E}">
        <p14:creationId xmlns:p14="http://schemas.microsoft.com/office/powerpoint/2010/main" val="539896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C38F0-190F-328D-545C-EF585D17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5A91-5806-444F-9733-7A48D1CC316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CF1F5-6543-7192-63A7-ED1B2102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F3EDE-A070-0919-35FF-60323ED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A6255-3778-5143-293E-2FB0464DBD72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FA06B19-6845-CB4A-CE80-AA9C59378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870" y="810457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D4B2-C4EE-5907-9B90-C6EC08FA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3BE33-15F9-B5F8-3A13-4C231513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FBC02-D290-572B-B03C-6DDDDC766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C0E38-0818-D3E5-1B3A-F03641174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B8312-54CF-8DD3-FCA0-DA32008EF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900D3-9CCF-E546-794E-4F3CA90D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66D6-DFCF-4D7A-9E69-31A71041B2A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F6B08F-E0F2-3FD7-97A9-94DB6C82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7A076-C46A-4E68-DE81-E314A41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0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A0C4-DF99-551A-65C8-4FF3C012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759D4-427B-83F3-905E-73B22C3D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5A91-5806-444F-9733-7A48D1CC316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E4439-A902-1D3C-4E37-C8C101B1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ECAF6-098E-43DB-1D59-156B2A6E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55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31A7-95F4-5799-D6F7-5B2645D4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FACC-6771-4186-D529-DB37A11C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6DA3-314B-9607-05FB-64E56B67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FFE7-FFE5-9D7A-7289-85C2BF3A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66D6-DFCF-4D7A-9E69-31A71041B2A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8C3DC-D240-CAFC-C039-CF01D1C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C11E-F936-9A3B-53B8-FC93B80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3ACD11F-866E-1643-AA64-C683946ECAC1}"/>
              </a:ext>
            </a:extLst>
          </p:cNvPr>
          <p:cNvSpPr/>
          <p:nvPr userDrawn="1"/>
        </p:nvSpPr>
        <p:spPr>
          <a:xfrm>
            <a:off x="4089954" y="-7683"/>
            <a:ext cx="8105370" cy="6881991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0 w 6098561"/>
              <a:gd name="connsiteY0" fmla="*/ 38420 h 6923314"/>
              <a:gd name="connsiteX1" fmla="*/ 112699 w 6098561"/>
              <a:gd name="connsiteY1" fmla="*/ 6923314 h 6923314"/>
              <a:gd name="connsiteX2" fmla="*/ 6098561 w 6098561"/>
              <a:gd name="connsiteY2" fmla="*/ 6900262 h 6923314"/>
              <a:gd name="connsiteX3" fmla="*/ 6083193 w 6098561"/>
              <a:gd name="connsiteY3" fmla="*/ 0 h 6923314"/>
              <a:gd name="connsiteX4" fmla="*/ 0 w 6098561"/>
              <a:gd name="connsiteY4" fmla="*/ 38420 h 6923314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00262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26388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5370"/>
              <a:gd name="connsiteY0" fmla="*/ 38420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38420 h 6932023"/>
              <a:gd name="connsiteX0" fmla="*/ 2003484 w 8105370"/>
              <a:gd name="connsiteY0" fmla="*/ 29711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29711 h 6932023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1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0262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8970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0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2045"/>
              <a:gd name="connsiteY0" fmla="*/ 0 h 6902312"/>
              <a:gd name="connsiteX1" fmla="*/ 0 w 8102045"/>
              <a:gd name="connsiteY1" fmla="*/ 6902312 h 6902312"/>
              <a:gd name="connsiteX2" fmla="*/ 8102045 w 8102045"/>
              <a:gd name="connsiteY2" fmla="*/ 6896676 h 6902312"/>
              <a:gd name="connsiteX3" fmla="*/ 8095385 w 8102045"/>
              <a:gd name="connsiteY3" fmla="*/ 5123 h 6902312"/>
              <a:gd name="connsiteX4" fmla="*/ 2003484 w 8102045"/>
              <a:gd name="connsiteY4" fmla="*/ 0 h 6902312"/>
              <a:gd name="connsiteX0" fmla="*/ 1986067 w 8102045"/>
              <a:gd name="connsiteY0" fmla="*/ 12294 h 6897189"/>
              <a:gd name="connsiteX1" fmla="*/ 0 w 8102045"/>
              <a:gd name="connsiteY1" fmla="*/ 6897189 h 6897189"/>
              <a:gd name="connsiteX2" fmla="*/ 8102045 w 8102045"/>
              <a:gd name="connsiteY2" fmla="*/ 6891553 h 6897189"/>
              <a:gd name="connsiteX3" fmla="*/ 8095385 w 8102045"/>
              <a:gd name="connsiteY3" fmla="*/ 0 h 6897189"/>
              <a:gd name="connsiteX4" fmla="*/ 1986067 w 8102045"/>
              <a:gd name="connsiteY4" fmla="*/ 12294 h 6897189"/>
              <a:gd name="connsiteX0" fmla="*/ 1986067 w 8105370"/>
              <a:gd name="connsiteY0" fmla="*/ 3585 h 6888480"/>
              <a:gd name="connsiteX1" fmla="*/ 0 w 8105370"/>
              <a:gd name="connsiteY1" fmla="*/ 6888480 h 6888480"/>
              <a:gd name="connsiteX2" fmla="*/ 8102045 w 8105370"/>
              <a:gd name="connsiteY2" fmla="*/ 6882844 h 6888480"/>
              <a:gd name="connsiteX3" fmla="*/ 8104094 w 8105370"/>
              <a:gd name="connsiteY3" fmla="*/ 0 h 6888480"/>
              <a:gd name="connsiteX4" fmla="*/ 1986067 w 8105370"/>
              <a:gd name="connsiteY4" fmla="*/ 3585 h 6888480"/>
              <a:gd name="connsiteX0" fmla="*/ 1986067 w 8105370"/>
              <a:gd name="connsiteY0" fmla="*/ 0 h 6893604"/>
              <a:gd name="connsiteX1" fmla="*/ 0 w 8105370"/>
              <a:gd name="connsiteY1" fmla="*/ 6893604 h 6893604"/>
              <a:gd name="connsiteX2" fmla="*/ 8102045 w 8105370"/>
              <a:gd name="connsiteY2" fmla="*/ 6887968 h 6893604"/>
              <a:gd name="connsiteX3" fmla="*/ 8104094 w 8105370"/>
              <a:gd name="connsiteY3" fmla="*/ 5124 h 6893604"/>
              <a:gd name="connsiteX4" fmla="*/ 1986067 w 8105370"/>
              <a:gd name="connsiteY4" fmla="*/ 0 h 6893604"/>
              <a:gd name="connsiteX0" fmla="*/ 1986067 w 8105370"/>
              <a:gd name="connsiteY0" fmla="*/ 0 h 6887968"/>
              <a:gd name="connsiteX1" fmla="*/ 0 w 8105370"/>
              <a:gd name="connsiteY1" fmla="*/ 6869698 h 6887968"/>
              <a:gd name="connsiteX2" fmla="*/ 8102045 w 8105370"/>
              <a:gd name="connsiteY2" fmla="*/ 6887968 h 6887968"/>
              <a:gd name="connsiteX3" fmla="*/ 8104094 w 8105370"/>
              <a:gd name="connsiteY3" fmla="*/ 5124 h 6887968"/>
              <a:gd name="connsiteX4" fmla="*/ 1986067 w 8105370"/>
              <a:gd name="connsiteY4" fmla="*/ 0 h 6887968"/>
              <a:gd name="connsiteX0" fmla="*/ 1986067 w 8105370"/>
              <a:gd name="connsiteY0" fmla="*/ 0 h 6869698"/>
              <a:gd name="connsiteX1" fmla="*/ 0 w 8105370"/>
              <a:gd name="connsiteY1" fmla="*/ 6869698 h 6869698"/>
              <a:gd name="connsiteX2" fmla="*/ 8102045 w 8105370"/>
              <a:gd name="connsiteY2" fmla="*/ 6846132 h 6869698"/>
              <a:gd name="connsiteX3" fmla="*/ 8104094 w 8105370"/>
              <a:gd name="connsiteY3" fmla="*/ 5124 h 6869698"/>
              <a:gd name="connsiteX4" fmla="*/ 1986067 w 8105370"/>
              <a:gd name="connsiteY4" fmla="*/ 0 h 6869698"/>
              <a:gd name="connsiteX0" fmla="*/ 1986067 w 8104809"/>
              <a:gd name="connsiteY0" fmla="*/ 0 h 6870038"/>
              <a:gd name="connsiteX1" fmla="*/ 0 w 8104809"/>
              <a:gd name="connsiteY1" fmla="*/ 6869698 h 6870038"/>
              <a:gd name="connsiteX2" fmla="*/ 8090092 w 8104809"/>
              <a:gd name="connsiteY2" fmla="*/ 6870038 h 6870038"/>
              <a:gd name="connsiteX3" fmla="*/ 8104094 w 8104809"/>
              <a:gd name="connsiteY3" fmla="*/ 5124 h 6870038"/>
              <a:gd name="connsiteX4" fmla="*/ 1986067 w 8104809"/>
              <a:gd name="connsiteY4" fmla="*/ 0 h 6870038"/>
              <a:gd name="connsiteX0" fmla="*/ 1986067 w 8105370"/>
              <a:gd name="connsiteY0" fmla="*/ 0 h 6881991"/>
              <a:gd name="connsiteX1" fmla="*/ 0 w 8105370"/>
              <a:gd name="connsiteY1" fmla="*/ 6869698 h 6881991"/>
              <a:gd name="connsiteX2" fmla="*/ 8102044 w 8105370"/>
              <a:gd name="connsiteY2" fmla="*/ 6881991 h 6881991"/>
              <a:gd name="connsiteX3" fmla="*/ 8104094 w 8105370"/>
              <a:gd name="connsiteY3" fmla="*/ 5124 h 6881991"/>
              <a:gd name="connsiteX4" fmla="*/ 1986067 w 8105370"/>
              <a:gd name="connsiteY4" fmla="*/ 0 h 68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370" h="6881991">
                <a:moveTo>
                  <a:pt x="1986067" y="0"/>
                </a:moveTo>
                <a:lnTo>
                  <a:pt x="0" y="6869698"/>
                </a:lnTo>
                <a:lnTo>
                  <a:pt x="8102044" y="6881991"/>
                </a:lnTo>
                <a:cubicBezTo>
                  <a:pt x="8096921" y="4581904"/>
                  <a:pt x="8109217" y="2305211"/>
                  <a:pt x="8104094" y="5124"/>
                </a:cubicBezTo>
                <a:lnTo>
                  <a:pt x="1986067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BD4CA6-CA85-D746-A313-445596E0A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5519" y="1698719"/>
            <a:ext cx="5062764" cy="30349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9A28A-963E-5A4E-9877-BA8142C013C8}"/>
              </a:ext>
            </a:extLst>
          </p:cNvPr>
          <p:cNvSpPr/>
          <p:nvPr userDrawn="1"/>
        </p:nvSpPr>
        <p:spPr bwMode="auto">
          <a:xfrm>
            <a:off x="4626320" y="5115570"/>
            <a:ext cx="7565679" cy="1059717"/>
          </a:xfrm>
          <a:custGeom>
            <a:avLst/>
            <a:gdLst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9717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9525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4763 w 8780060"/>
              <a:gd name="connsiteY3" fmla="*/ 1045429 h 1059717"/>
              <a:gd name="connsiteX4" fmla="*/ 0 w 8780060"/>
              <a:gd name="connsiteY4" fmla="*/ 0 h 105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060" h="1059717">
                <a:moveTo>
                  <a:pt x="0" y="0"/>
                </a:moveTo>
                <a:lnTo>
                  <a:pt x="8780060" y="0"/>
                </a:lnTo>
                <a:lnTo>
                  <a:pt x="8780060" y="1059717"/>
                </a:lnTo>
                <a:lnTo>
                  <a:pt x="4763" y="1045429"/>
                </a:lnTo>
                <a:cubicBezTo>
                  <a:pt x="3175" y="696953"/>
                  <a:pt x="1588" y="348476"/>
                  <a:pt x="0" y="0"/>
                </a:cubicBezTo>
                <a:close/>
              </a:path>
            </a:pathLst>
          </a:cu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8B11DE-B3CE-5047-93B0-EEA2175AB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5496" y="5315228"/>
            <a:ext cx="6825516" cy="660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7DDB7D6-975A-C740-9874-C1AEDF541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1952"/>
            <a:ext cx="6099415" cy="6875928"/>
          </a:xfrm>
          <a:custGeom>
            <a:avLst/>
            <a:gdLst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980329 w 8244968"/>
              <a:gd name="connsiteY4" fmla="*/ 6346737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726685 w 8244968"/>
              <a:gd name="connsiteY2" fmla="*/ 5116609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6414866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4611015 w 8244968"/>
              <a:gd name="connsiteY2" fmla="*/ 5128562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2106 w 6099415"/>
              <a:gd name="connsiteY3" fmla="*/ 5131709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28631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01623 w 6099415"/>
              <a:gd name="connsiteY5" fmla="*/ 617044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6091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9221 w 6099415"/>
              <a:gd name="connsiteY5" fmla="*/ 6172842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5245 w 6099415"/>
              <a:gd name="connsiteY5" fmla="*/ 616489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15" h="6875928">
                <a:moveTo>
                  <a:pt x="0" y="11952"/>
                </a:moveTo>
                <a:lnTo>
                  <a:pt x="6099415" y="0"/>
                </a:lnTo>
                <a:lnTo>
                  <a:pt x="4607936" y="5131278"/>
                </a:lnTo>
                <a:lnTo>
                  <a:pt x="3420585" y="5136734"/>
                </a:lnTo>
                <a:cubicBezTo>
                  <a:pt x="3419800" y="5483542"/>
                  <a:pt x="3415326" y="5822481"/>
                  <a:pt x="3414541" y="6169289"/>
                </a:cubicBezTo>
                <a:lnTo>
                  <a:pt x="4295245" y="6164890"/>
                </a:lnTo>
                <a:lnTo>
                  <a:pt x="4107279" y="6875928"/>
                </a:lnTo>
                <a:lnTo>
                  <a:pt x="0" y="6869952"/>
                </a:lnTo>
                <a:lnTo>
                  <a:pt x="0" y="119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FC61A3-9204-D9A0-A7DD-4DD3C124B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419" y="6401999"/>
            <a:ext cx="1863544" cy="369332"/>
          </a:xfrm>
          <a:prstGeom prst="rect">
            <a:avLst/>
          </a:prstGeom>
        </p:spPr>
        <p:txBody>
          <a:bodyPr/>
          <a:lstStyle/>
          <a:p>
            <a:fld id="{D7D4B164-20E8-4E17-A23B-7E4ED913F85E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4CD055-61C2-60C0-4882-DAD6DA3AB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184" y="6401999"/>
            <a:ext cx="470846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D3009E-F65B-5325-B6CD-000C0A91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128" y="6401999"/>
            <a:ext cx="1864884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3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FACC-6771-4186-D529-DB37A11C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6DA3-314B-9607-05FB-64E56B67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FFE7-FFE5-9D7A-7289-85C2BF3A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66D6-DFCF-4D7A-9E69-31A71041B2AC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8C3DC-D240-CAFC-C039-CF01D1C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C11E-F936-9A3B-53B8-FC93B80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0E7AD-2337-085D-3BC7-65C7E277C16E}"/>
              </a:ext>
            </a:extLst>
          </p:cNvPr>
          <p:cNvSpPr/>
          <p:nvPr userDrawn="1"/>
        </p:nvSpPr>
        <p:spPr bwMode="auto">
          <a:xfrm>
            <a:off x="1" y="700956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4FCE4EB-3528-040A-957B-41DD42A26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870" y="810457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A29701-43E5-0C4D-BBA0-FB09CA8B9B68}"/>
              </a:ext>
            </a:extLst>
          </p:cNvPr>
          <p:cNvSpPr/>
          <p:nvPr userDrawn="1"/>
        </p:nvSpPr>
        <p:spPr bwMode="auto">
          <a:xfrm>
            <a:off x="1" y="-541"/>
            <a:ext cx="12195191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7A54E94-381C-894C-BD7A-37F51A332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2101155"/>
            <a:ext cx="9486901" cy="23660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BEC5E5-F22A-BB4D-A990-C408EE5EB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699" y="4683697"/>
            <a:ext cx="9486901" cy="89090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</a:t>
            </a:r>
          </a:p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39085-C19A-4C52-185E-590FEAD9AAA0}"/>
              </a:ext>
            </a:extLst>
          </p:cNvPr>
          <p:cNvGrpSpPr/>
          <p:nvPr userDrawn="1"/>
        </p:nvGrpSpPr>
        <p:grpSpPr>
          <a:xfrm>
            <a:off x="0" y="5614245"/>
            <a:ext cx="4191000" cy="800100"/>
            <a:chOff x="1" y="685801"/>
            <a:chExt cx="4191000" cy="8001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5E1C9-5C24-164E-B85B-76DEC04285E1}"/>
                </a:ext>
              </a:extLst>
            </p:cNvPr>
            <p:cNvSpPr/>
            <p:nvPr userDrawn="1"/>
          </p:nvSpPr>
          <p:spPr bwMode="auto">
            <a:xfrm>
              <a:off x="1" y="685801"/>
              <a:ext cx="4191000" cy="800100"/>
            </a:xfrm>
            <a:prstGeom prst="rect">
              <a:avLst/>
            </a:prstGeom>
            <a:solidFill>
              <a:srgbClr val="6E4D94"/>
            </a:solidFill>
            <a:ln w="444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120F7B-7447-9142-A831-7680F1944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1339" y="890540"/>
              <a:ext cx="2386426" cy="387350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FF3E83-04F6-E508-3291-01C5F6B9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B243AD-8A6B-4486-9A78-8956867C325D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F44C-B6EE-D95F-0CB4-FF340253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EC01E-1BFC-7ADD-4A43-6266B57C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BC00F-E806-DD4D-82EE-B0216B34707C}"/>
              </a:ext>
            </a:extLst>
          </p:cNvPr>
          <p:cNvSpPr/>
          <p:nvPr userDrawn="1"/>
        </p:nvSpPr>
        <p:spPr bwMode="auto">
          <a:xfrm>
            <a:off x="4084582" y="1141125"/>
            <a:ext cx="8107418" cy="1226744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EB8F49-9CA6-3A4E-8CE2-4373CD722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9843" y="1224324"/>
            <a:ext cx="6549263" cy="10603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7547" y="1147335"/>
                </a:lnTo>
                <a:lnTo>
                  <a:pt x="4076582" y="1143805"/>
                </a:lnTo>
                <a:cubicBezTo>
                  <a:pt x="4075515" y="1549311"/>
                  <a:pt x="4082733" y="1957723"/>
                  <a:pt x="4081666" y="2363229"/>
                </a:cubicBezTo>
                <a:lnTo>
                  <a:pt x="6311873" y="2357877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41B9D2-BEB5-2761-E17D-78761355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A026179E-A339-4005-BE11-1CCBDA356733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A23471-425B-5B1D-99C1-E4CBF5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53BC0-B2E7-078B-A230-0712A404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66745 w 7014879"/>
              <a:gd name="connsiteY3" fmla="*/ 1150383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50384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0989" y="1150624"/>
                </a:lnTo>
                <a:lnTo>
                  <a:pt x="4073304" y="1150384"/>
                </a:lnTo>
                <a:cubicBezTo>
                  <a:pt x="4072237" y="1555890"/>
                  <a:pt x="4074093" y="1533025"/>
                  <a:pt x="4073026" y="1938531"/>
                </a:cubicBezTo>
                <a:lnTo>
                  <a:pt x="6441478" y="1928846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58BE5-F38D-B841-9960-AE09DE64F7C6}"/>
              </a:ext>
            </a:extLst>
          </p:cNvPr>
          <p:cNvSpPr/>
          <p:nvPr userDrawn="1"/>
        </p:nvSpPr>
        <p:spPr bwMode="auto">
          <a:xfrm>
            <a:off x="4076700" y="1143000"/>
            <a:ext cx="8110728" cy="800482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B2D0E8D-C478-4246-A0AF-D2E9CB311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0051" y="1263572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B0D706-CCAD-8797-1181-B3DC03A4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EB4B27B6-37C8-4A60-A72D-8FB0F615212F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FAA79A-403D-C045-E5DB-252927D3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D1895-79BE-CA0E-F36D-D03EBC8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E29B9EB-0117-094A-90F1-8355B6BFD9D7}"/>
              </a:ext>
            </a:extLst>
          </p:cNvPr>
          <p:cNvSpPr/>
          <p:nvPr userDrawn="1"/>
        </p:nvSpPr>
        <p:spPr>
          <a:xfrm>
            <a:off x="6221505" y="-25633"/>
            <a:ext cx="5985862" cy="6902843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31596 h 6916490"/>
              <a:gd name="connsiteX1" fmla="*/ 0 w 5985862"/>
              <a:gd name="connsiteY1" fmla="*/ 6916490 h 6916490"/>
              <a:gd name="connsiteX2" fmla="*/ 5985862 w 5985862"/>
              <a:gd name="connsiteY2" fmla="*/ 6893438 h 6916490"/>
              <a:gd name="connsiteX3" fmla="*/ 5977318 w 5985862"/>
              <a:gd name="connsiteY3" fmla="*/ 0 h 6916490"/>
              <a:gd name="connsiteX4" fmla="*/ 2020901 w 5985862"/>
              <a:gd name="connsiteY4" fmla="*/ 31596 h 6916490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879791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900263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902843">
                <a:moveTo>
                  <a:pt x="2020901" y="17949"/>
                </a:moveTo>
                <a:lnTo>
                  <a:pt x="0" y="6902843"/>
                </a:lnTo>
                <a:lnTo>
                  <a:pt x="5985862" y="6900263"/>
                </a:lnTo>
                <a:cubicBezTo>
                  <a:pt x="5980739" y="4600176"/>
                  <a:pt x="5982441" y="2300087"/>
                  <a:pt x="5977318" y="0"/>
                </a:cubicBezTo>
                <a:lnTo>
                  <a:pt x="2020901" y="17949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7F324-2A5A-7D41-937C-6D73FB0A6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2851" y="882991"/>
            <a:ext cx="5875003" cy="262221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500" baseline="0">
                <a:solidFill>
                  <a:srgbClr val="51237F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Title—45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855F27-4BC4-634C-8E81-B8A844200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2851" y="3641549"/>
            <a:ext cx="5875002" cy="10923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E4D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Subtitle—18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02AC1C-C86F-C8A0-78E5-71ACC0FD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B6FB56D-4BC1-45A1-8ED2-063C95E39638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8F95B2-B744-EFD8-F1F6-998EE343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641" y="6408493"/>
            <a:ext cx="3650242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7FD20-02CF-62C5-49FC-71120B83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B09B896-E670-9A4C-8551-93BD9B9D1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3372823"/>
            <a:ext cx="9486901" cy="499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aseline="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B263BE-53A4-DD47-8808-741BC8CEA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01" y="4109440"/>
            <a:ext cx="9486900" cy="17989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1EBA76-BE2F-3049-A001-B2DD53790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97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718E-E0EF-D536-52B9-97BF26C3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5050126-E885-4926-8760-919CC96344AC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688C1-597F-144E-B62A-76325F09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4392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960BC-5E30-9486-BA06-152C8293D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41226" y="1517459"/>
            <a:ext cx="4269049" cy="2283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2751" y="1517460"/>
            <a:ext cx="4269049" cy="2283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751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750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398D1-FED9-7178-6C50-E97F5159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E20FC05E-D52C-42DB-8413-C1BCCB79D564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58DAF-A715-86B7-3EEF-3F7D0A93C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50941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F42E4-600C-4EA2-FC47-BBA288405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A3EA2E-3645-723A-8AD5-E5DD8CB0E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91D65A91-5806-444F-9733-7A48D1CC316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3A997-5754-9DEC-8DDB-7FEE069E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9B895E-A732-706A-2A65-F9D5F286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E7D76-CAC1-794E-4750-F7FC70541B04}"/>
              </a:ext>
            </a:extLst>
          </p:cNvPr>
          <p:cNvSpPr/>
          <p:nvPr userDrawn="1"/>
        </p:nvSpPr>
        <p:spPr bwMode="auto">
          <a:xfrm>
            <a:off x="0" y="5601899"/>
            <a:ext cx="4191000" cy="800100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92FE5-4797-992F-6882-B4AE38022AA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206167" y="5806638"/>
            <a:ext cx="2386426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6" r:id="rId13"/>
    <p:sldLayoutId id="2147483667" r:id="rId14"/>
    <p:sldLayoutId id="2147483661" r:id="rId15"/>
    <p:sldLayoutId id="2147483662" r:id="rId16"/>
    <p:sldLayoutId id="2147483665" r:id="rId17"/>
    <p:sldLayoutId id="2147483663" r:id="rId18"/>
    <p:sldLayoutId id="2147483664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91" r:id="rId27"/>
    <p:sldLayoutId id="2147483692" r:id="rId28"/>
    <p:sldLayoutId id="2147483693" r:id="rId29"/>
    <p:sldLayoutId id="2147483683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8" userDrawn="1">
          <p15:clr>
            <a:srgbClr val="F26B43"/>
          </p15:clr>
        </p15:guide>
        <p15:guide id="2" pos="686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85519" y="1698719"/>
            <a:ext cx="5062764" cy="30349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Office Management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 &amp; 5 - Excel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30304" y="5315228"/>
            <a:ext cx="7272646" cy="660400"/>
          </a:xfrm>
        </p:spPr>
        <p:txBody>
          <a:bodyPr/>
          <a:lstStyle/>
          <a:p>
            <a:r>
              <a:rPr lang="en-US" dirty="0"/>
              <a:t>ITI 490 Virtual Office Management - with Microsoft 365 </a:t>
            </a:r>
          </a:p>
          <a:p>
            <a:r>
              <a:rPr lang="en-US" dirty="0"/>
              <a:t>(formerly Office 365)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-1" y="-11952"/>
            <a:ext cx="6099415" cy="68759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5599D-533D-514C-8EC7-00CA289FF57F}"/>
              </a:ext>
            </a:extLst>
          </p:cNvPr>
          <p:cNvCxnSpPr>
            <a:cxnSpLocks/>
          </p:cNvCxnSpPr>
          <p:nvPr/>
        </p:nvCxnSpPr>
        <p:spPr>
          <a:xfrm flipH="1">
            <a:off x="8552423" y="4901123"/>
            <a:ext cx="2192033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84AE4B-E04B-E386-765C-5ED28F0DAC49}"/>
              </a:ext>
            </a:extLst>
          </p:cNvPr>
          <p:cNvSpPr txBox="1"/>
          <p:nvPr/>
        </p:nvSpPr>
        <p:spPr>
          <a:xfrm>
            <a:off x="7123755" y="1329387"/>
            <a:ext cx="377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Institute (ITI)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2743BD-C4A2-41E5-09B7-90E8B7A0F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6222AD-C00D-4208-B739-A7B22267287B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8011C96-3621-F748-497C-40ABA430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26D57EC-3082-7981-E8FB-D41E4079A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74264-A58B-733A-8498-DDB9C5F8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57EBE-A3A8-D60F-74AF-89EBC26B8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3CDC-E74A-BF52-31E5-928133306F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Creating Charts</a:t>
            </a:r>
          </a:p>
          <a:p>
            <a:r>
              <a:rPr lang="en-US" dirty="0"/>
              <a:t>Exploring Chart Types</a:t>
            </a:r>
          </a:p>
          <a:p>
            <a:endParaRPr lang="en-US" dirty="0"/>
          </a:p>
          <a:p>
            <a:r>
              <a:rPr lang="en-US" dirty="0"/>
              <a:t>07 - Charting.xlsx</a:t>
            </a:r>
          </a:p>
        </p:txBody>
      </p:sp>
    </p:spTree>
    <p:extLst>
      <p:ext uri="{BB962C8B-B14F-4D97-AF65-F5344CB8AC3E}">
        <p14:creationId xmlns:p14="http://schemas.microsoft.com/office/powerpoint/2010/main" val="343502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4420B-C12F-8348-CC86-082BECA3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C91C7-AA01-5D0A-1668-856F8344C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360" y="810457"/>
            <a:ext cx="7907565" cy="540955"/>
          </a:xfrm>
        </p:spPr>
        <p:txBody>
          <a:bodyPr/>
          <a:lstStyle/>
          <a:p>
            <a:r>
              <a:rPr lang="en-US" dirty="0"/>
              <a:t>Multiple Worksheets and Workbooks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5E6D8-F377-6CAF-2271-2023D70123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Renaming, Inserting, and Deleting Sheets</a:t>
            </a:r>
          </a:p>
          <a:p>
            <a:r>
              <a:rPr lang="en-US" dirty="0"/>
              <a:t>Moving, Copying, and Grouping Sheets</a:t>
            </a:r>
          </a:p>
          <a:p>
            <a:r>
              <a:rPr lang="en-US" dirty="0"/>
              <a:t>Opening, Closing, and Saving Workbooks</a:t>
            </a:r>
          </a:p>
          <a:p>
            <a:endParaRPr lang="en-US" dirty="0"/>
          </a:p>
          <a:p>
            <a:r>
              <a:rPr lang="en-US" dirty="0"/>
              <a:t>08 - Worksheet Views.xlsx</a:t>
            </a:r>
          </a:p>
          <a:p>
            <a:r>
              <a:rPr lang="en-US" dirty="0"/>
              <a:t>09 - Multiple Worksheets.xlsx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2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AEC41-6A04-0F62-DF6C-2390FB52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78061-F019-C8E7-DFB0-808B9FFC5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Management Features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8665B-9DB4-465A-682A-B1E1F1DD60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Sorting Data</a:t>
            </a:r>
          </a:p>
          <a:p>
            <a:r>
              <a:rPr lang="en-US" dirty="0"/>
              <a:t>Using Filters</a:t>
            </a:r>
          </a:p>
          <a:p>
            <a:r>
              <a:rPr lang="en-US" dirty="0"/>
              <a:t>Creating PivotTables</a:t>
            </a:r>
          </a:p>
          <a:p>
            <a:endParaRPr lang="en-US" dirty="0"/>
          </a:p>
          <a:p>
            <a:r>
              <a:rPr lang="en-US" dirty="0"/>
              <a:t>10 - Data Management Features.xlsx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5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C4843-D49C-2E8C-C1E8-0385D3AD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A3A-C8A4-960B-E929-8D3D52FE7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Security and Sharing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DEE99-CA03-8BB0-F12A-D5F7844201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Protecting Worksheets and Workbooks</a:t>
            </a:r>
          </a:p>
          <a:p>
            <a:r>
              <a:rPr lang="en-US" dirty="0"/>
              <a:t>Sharing Workbooks and Tracking Changes</a:t>
            </a:r>
          </a:p>
          <a:p>
            <a:endParaRPr lang="en-US" dirty="0"/>
          </a:p>
          <a:p>
            <a:r>
              <a:rPr lang="en-US" dirty="0"/>
              <a:t>11 - Protection.xlsx</a:t>
            </a:r>
          </a:p>
          <a:p>
            <a:r>
              <a:rPr lang="en-US" dirty="0"/>
              <a:t>11-Vendor Sales 2022.xlsx</a:t>
            </a:r>
          </a:p>
        </p:txBody>
      </p:sp>
    </p:spTree>
    <p:extLst>
      <p:ext uri="{BB962C8B-B14F-4D97-AF65-F5344CB8AC3E}">
        <p14:creationId xmlns:p14="http://schemas.microsoft.com/office/powerpoint/2010/main" val="410745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206C-8071-41BA-A6A5-E044C837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900" y="1601902"/>
            <a:ext cx="11280200" cy="40155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Navigate the Excel User Interface</a:t>
            </a:r>
          </a:p>
          <a:p>
            <a:r>
              <a:rPr lang="en-US" sz="3200" dirty="0"/>
              <a:t>Use Excel Commands</a:t>
            </a:r>
          </a:p>
          <a:p>
            <a:r>
              <a:rPr lang="en-US" sz="3200" dirty="0"/>
              <a:t>Create and Save a Basic Workbook</a:t>
            </a:r>
          </a:p>
          <a:p>
            <a:r>
              <a:rPr lang="en-US" sz="3200" dirty="0"/>
              <a:t>Navigate in Excel for the Web</a:t>
            </a:r>
          </a:p>
          <a:p>
            <a:r>
              <a:rPr lang="en-US" sz="3200" dirty="0"/>
              <a:t>Enter Cell Data</a:t>
            </a:r>
          </a:p>
          <a:p>
            <a:r>
              <a:rPr lang="en-US" sz="3200" dirty="0"/>
              <a:t>Use Excel Help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901" y="693174"/>
            <a:ext cx="9081390" cy="6670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Getting Started with Microsoft Excel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CE4E-4FB4-48D5-A293-7E792CA7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45" y="2011671"/>
            <a:ext cx="6951109" cy="284286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Navigate The Excel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 interface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6D22CE-B380-FE8C-DB20-4BBBBE5A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1FC1-C494-47A1-96C6-7447F274EBC9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8A1D84-9FF6-D805-A068-19D5E7B8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0F6C03-0559-5968-E149-180949E7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980102-9026-DB6E-3C69-CA3A4FAB75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Excel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6C429-49C4-E068-9E15-44E8EDB9D2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94B36C-6DA7-4963-9ACB-95CB462A3E3A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16870D-EF85-5EDB-7A17-C160F90C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16B0-2422-4BAF-82CB-F7455AE08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F8F11-525A-4082-B5F5-FB5D0BC35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18" y="1460087"/>
            <a:ext cx="7298653" cy="41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4857" y="446074"/>
            <a:ext cx="10241280" cy="123444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Ribbon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AC9B2-209A-440E-8197-B7AD4A57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A1C00F-6C4D-F45C-DD03-AD0725CF6943}"/>
              </a:ext>
            </a:extLst>
          </p:cNvPr>
          <p:cNvGrpSpPr/>
          <p:nvPr/>
        </p:nvGrpSpPr>
        <p:grpSpPr>
          <a:xfrm>
            <a:off x="1200029" y="2379795"/>
            <a:ext cx="9791941" cy="2449010"/>
            <a:chOff x="507146" y="2092324"/>
            <a:chExt cx="8572500" cy="19894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885BBA-A417-2AFE-7B06-96390D1E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46" y="2522597"/>
              <a:ext cx="8572500" cy="906403"/>
            </a:xfrm>
            <a:prstGeom prst="rect">
              <a:avLst/>
            </a:prstGeom>
          </p:spPr>
        </p:pic>
        <p:sp>
          <p:nvSpPr>
            <p:cNvPr id="23" name="AutoShape 303">
              <a:extLst>
                <a:ext uri="{FF2B5EF4-FFF2-40B4-BE49-F238E27FC236}">
                  <a16:creationId xmlns:a16="http://schemas.microsoft.com/office/drawing/2014/main" id="{085A1808-90A9-DFD3-3BCD-253C5C1428E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306054" y="2692215"/>
              <a:ext cx="164749" cy="155907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AutoShape 303">
              <a:extLst>
                <a:ext uri="{FF2B5EF4-FFF2-40B4-BE49-F238E27FC236}">
                  <a16:creationId xmlns:a16="http://schemas.microsoft.com/office/drawing/2014/main" id="{22991426-45B9-A2EE-D3DD-BF7DF866F00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353636" y="640113"/>
              <a:ext cx="188764" cy="3703481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AutoShape 303">
              <a:extLst>
                <a:ext uri="{FF2B5EF4-FFF2-40B4-BE49-F238E27FC236}">
                  <a16:creationId xmlns:a16="http://schemas.microsoft.com/office/drawing/2014/main" id="{5F6B0353-313C-6E85-F351-F00381F46228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3756870" y="2815842"/>
              <a:ext cx="164749" cy="131182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E6617CE6-8042-ABA4-5E48-43B69BCD76F4}"/>
                </a:ext>
              </a:extLst>
            </p:cNvPr>
            <p:cNvSpPr/>
            <p:nvPr/>
          </p:nvSpPr>
          <p:spPr>
            <a:xfrm>
              <a:off x="1586005" y="2092324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Tabs</a:t>
              </a:r>
            </a:p>
          </p:txBody>
        </p:sp>
        <p:sp>
          <p:nvSpPr>
            <p:cNvPr id="27" name="Line 167">
              <a:extLst>
                <a:ext uri="{FF2B5EF4-FFF2-40B4-BE49-F238E27FC236}">
                  <a16:creationId xmlns:a16="http://schemas.microsoft.com/office/drawing/2014/main" id="{AF3231B4-B943-A435-8786-C20D819589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139652" y="3829647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167">
              <a:extLst>
                <a:ext uri="{FF2B5EF4-FFF2-40B4-BE49-F238E27FC236}">
                  <a16:creationId xmlns:a16="http://schemas.microsoft.com/office/drawing/2014/main" id="{1AFA53B0-E914-D84A-2D62-979F760E73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583830" y="3829647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B9732357-5959-B250-12BF-FAAF13008282}"/>
                </a:ext>
              </a:extLst>
            </p:cNvPr>
            <p:cNvSpPr/>
            <p:nvPr/>
          </p:nvSpPr>
          <p:spPr>
            <a:xfrm>
              <a:off x="2243945" y="3807155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Groups</a:t>
              </a:r>
            </a:p>
          </p:txBody>
        </p:sp>
        <p:sp>
          <p:nvSpPr>
            <p:cNvPr id="30" name="Line 167">
              <a:extLst>
                <a:ext uri="{FF2B5EF4-FFF2-40B4-BE49-F238E27FC236}">
                  <a16:creationId xmlns:a16="http://schemas.microsoft.com/office/drawing/2014/main" id="{3521F9CD-83EA-5E0B-9032-B9EBC0A078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20759" y="3623246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FF69E98B-C245-A688-40EF-5F5E3AA872A8}"/>
                </a:ext>
              </a:extLst>
            </p:cNvPr>
            <p:cNvSpPr/>
            <p:nvPr/>
          </p:nvSpPr>
          <p:spPr>
            <a:xfrm>
              <a:off x="4299759" y="3799911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Dialog box launcher</a:t>
              </a:r>
            </a:p>
          </p:txBody>
        </p:sp>
        <p:sp>
          <p:nvSpPr>
            <p:cNvPr id="32" name="Line 167">
              <a:extLst>
                <a:ext uri="{FF2B5EF4-FFF2-40B4-BE49-F238E27FC236}">
                  <a16:creationId xmlns:a16="http://schemas.microsoft.com/office/drawing/2014/main" id="{0053ED65-BE3E-1AB4-4C6E-CEAC14CA9F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627957" y="3591053"/>
              <a:ext cx="7218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167">
              <a:extLst>
                <a:ext uri="{FF2B5EF4-FFF2-40B4-BE49-F238E27FC236}">
                  <a16:creationId xmlns:a16="http://schemas.microsoft.com/office/drawing/2014/main" id="{67C8AF39-0A55-E996-9A27-917695E501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999776" y="3600194"/>
              <a:ext cx="7218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56DC7F57-8CB0-7312-CFC8-A49F1B33D9FA}"/>
                </a:ext>
              </a:extLst>
            </p:cNvPr>
            <p:cNvSpPr/>
            <p:nvPr/>
          </p:nvSpPr>
          <p:spPr>
            <a:xfrm>
              <a:off x="6310015" y="3799910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Commands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CB9D5-A284-C120-D3CC-28AAF95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9195-83BE-4C91-89DC-B8255B03C2C3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AA75B-C1C1-C837-CA67-E921BF98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90622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C68C-F07E-8885-858E-128CCE7C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01" y="224474"/>
            <a:ext cx="10241280" cy="70006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Ribbon Tabs</a:t>
            </a:r>
          </a:p>
        </p:txBody>
      </p:sp>
      <p:graphicFrame>
        <p:nvGraphicFramePr>
          <p:cNvPr id="3" name="Group 64">
            <a:extLst>
              <a:ext uri="{FF2B5EF4-FFF2-40B4-BE49-F238E27FC236}">
                <a16:creationId xmlns:a16="http://schemas.microsoft.com/office/drawing/2014/main" id="{C6612751-EEED-9DCF-7E6C-0D825F243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97954"/>
              </p:ext>
            </p:extLst>
          </p:nvPr>
        </p:nvGraphicFramePr>
        <p:xfrm>
          <a:off x="1379219" y="924540"/>
          <a:ext cx="10122439" cy="4757317"/>
        </p:xfrm>
        <a:graphic>
          <a:graphicData uri="http://schemas.openxmlformats.org/drawingml/2006/table">
            <a:tbl>
              <a:tblPr/>
              <a:tblGrid>
                <a:gridCol w="15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Ribbon Tab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Contains Commands For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 with your Excel files and configuring system-wide and application settings and options.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03196"/>
                  </a:ext>
                </a:extLst>
              </a:tr>
              <a:tr h="462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Executing some of the most common Excel tasks such as basic text formatting and editing; applying various styles and formatting to the data; and sorting, filtering, and searching data.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79502"/>
                  </a:ext>
                </a:extLst>
              </a:tr>
              <a:tr h="462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Inserting a variety of objects, such as charts, tables, and graphics, into your workbooks; creating and editing hyperlinks; adding headers and footers to worksheets; and inserting equations and symbols.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78307"/>
                  </a:ext>
                </a:extLst>
              </a:tr>
              <a:tr h="3627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Adding notes, creating shapes, and editing text using mouse, digital pen, or touchscreen.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58191"/>
                  </a:ext>
                </a:extLst>
              </a:tr>
              <a:tr h="462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 Layout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Applying themes and effects to worksheets; configuring the overall layout of your worksheets; and arranging worksheet objects.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214"/>
                  </a:ext>
                </a:extLst>
              </a:tr>
              <a:tr h="462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Inserting and working with formulas and functions; naming cells and ranges; troubleshooting workbook data, functions, and formulas; and setting calculation options.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85941"/>
                  </a:ext>
                </a:extLst>
              </a:tr>
              <a:tr h="462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Importing data from other sources; performing various data analysis tasks; and organizing worksheet data into a hierarchical structure.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42763"/>
                  </a:ext>
                </a:extLst>
              </a:tr>
              <a:tr h="3779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Reviewing, proofing, adding comments to, and sharing your workbooks.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32844"/>
                  </a:ext>
                </a:extLst>
              </a:tr>
              <a:tr h="3779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Configuring workbook views, viewing multiple workbooks simultaneously, and setting the magnification level.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19390"/>
                  </a:ext>
                </a:extLst>
              </a:tr>
              <a:tr h="3779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Searching the documentation, contacting support, providing feedback, suggesting a feature, and accessing Microsoft resources.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1718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4DD1F-1E8A-6E74-A6FB-42D53CD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CCED-8689-4848-95AA-BE2E2E200F02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7AF59-D33B-E3EC-6623-FF84962C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FEA3A-BCBC-CAAC-B71D-C89ABE73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77C8-E1C3-F5F3-9629-5946F69E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876" y="135771"/>
            <a:ext cx="10241280" cy="80177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Quick Access Toolbar</a:t>
            </a:r>
          </a:p>
        </p:txBody>
      </p:sp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4C363F2-4861-B6F0-540D-764D2732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28" y="774023"/>
            <a:ext cx="8819744" cy="486581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4007-0AF4-28DB-E916-24DC77B0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0F94-A8F6-4CA9-8277-31E31AC68ADC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5448D-FE4F-1F01-DBF1-0F46BF64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65DEE-3E05-95B1-4E88-F9E4AF6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6C61E5-7B64-0698-873B-22EBB85CF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D2EF7-774F-216B-B249-015CB707A9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F08D6A-460D-4112-89EC-7ED10F3C6011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5165-1481-7EF4-4C55-8F97AB1D3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4556-2A57-8CE7-48B2-197B5104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1B3E837-7FC9-4E23-AB87-F34BA0F5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99" y="1633138"/>
            <a:ext cx="4443091" cy="41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9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2E0B1-5269-59DD-C932-2EB7C762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1420"/>
            <a:ext cx="12191998" cy="454923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Spreadsheets,</a:t>
            </a:r>
            <a:b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Worksheets,</a:t>
            </a:r>
            <a:b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b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400" b="1" spc="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Workbooks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34DF6-FDBC-E7AF-8288-E05AC3F2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8D48-9C96-4F3D-B727-9CD286B22436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05AF7-F076-E5EF-03B2-07185825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3B8FCF-CB62-334C-A94F-2576E0E4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CBB4-441F-41B4-94EF-6CF66F1E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DE43CBF-8F30-4C3F-B980-B022CFFF9A5C}"/>
              </a:ext>
            </a:extLst>
          </p:cNvPr>
          <p:cNvSpPr txBox="1">
            <a:spLocks/>
          </p:cNvSpPr>
          <p:nvPr/>
        </p:nvSpPr>
        <p:spPr>
          <a:xfrm>
            <a:off x="932748" y="1638886"/>
            <a:ext cx="10326504" cy="40269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Spreadsheet</a:t>
            </a:r>
            <a:r>
              <a:rPr lang="en-US" sz="2600" dirty="0"/>
              <a:t>: a paper or an electronic document, arranged in tabular form, that is used to store, manipulate, and analyze data</a:t>
            </a:r>
          </a:p>
          <a:p>
            <a:endParaRPr lang="en-US" sz="2600" dirty="0"/>
          </a:p>
          <a:p>
            <a:r>
              <a:rPr lang="en-US" sz="2600" b="1" dirty="0"/>
              <a:t>Worksheet</a:t>
            </a:r>
            <a:r>
              <a:rPr lang="en-US" sz="2600" dirty="0"/>
              <a:t>: an electronic spreadsheet that is used for entering, storing, and analyzing data in Excel</a:t>
            </a:r>
          </a:p>
          <a:p>
            <a:endParaRPr lang="en-US" sz="2600" dirty="0"/>
          </a:p>
          <a:p>
            <a:r>
              <a:rPr lang="en-US" sz="2600" b="1" dirty="0"/>
              <a:t>Workbook</a:t>
            </a:r>
            <a:r>
              <a:rPr lang="en-US" sz="2600" dirty="0"/>
              <a:t>: an Excel file that serves as a container to store related Excel worksheets</a:t>
            </a:r>
          </a:p>
          <a:p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C787846-D90F-6ADF-E26B-774C584F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99" y="239740"/>
            <a:ext cx="11807601" cy="13259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Spreadsheets, Worksheets, &amp; Workbooks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0474D-BC61-99D1-9B04-83BD4B20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6268-E309-4E4E-9272-E6355D5313F1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64F1F-BA73-01FD-E184-8DE070C9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54077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16B0-2422-4BAF-82CB-F7455AE0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4EB8E9-C7C5-CC04-ED6C-AD6DDFB6A0A4}"/>
              </a:ext>
            </a:extLst>
          </p:cNvPr>
          <p:cNvGrpSpPr/>
          <p:nvPr/>
        </p:nvGrpSpPr>
        <p:grpSpPr>
          <a:xfrm>
            <a:off x="1869670" y="685800"/>
            <a:ext cx="8366598" cy="4845842"/>
            <a:chOff x="1752377" y="763463"/>
            <a:chExt cx="8687246" cy="53252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E57F45-0CE4-07A9-74B6-7D18F2322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377" y="1161933"/>
              <a:ext cx="8687246" cy="4534133"/>
            </a:xfrm>
            <a:prstGeom prst="rect">
              <a:avLst/>
            </a:prstGeom>
          </p:spPr>
        </p:pic>
        <p:sp>
          <p:nvSpPr>
            <p:cNvPr id="12" name="Line 167">
              <a:extLst>
                <a:ext uri="{FF2B5EF4-FFF2-40B4-BE49-F238E27FC236}">
                  <a16:creationId xmlns:a16="http://schemas.microsoft.com/office/drawing/2014/main" id="{003F7C72-D73B-9596-DCAF-3B4658B7BF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674238" y="5195376"/>
              <a:ext cx="1541962" cy="26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6A8ADE77-A8D1-B6F0-4EF1-4204BC9F645A}"/>
                </a:ext>
              </a:extLst>
            </p:cNvPr>
            <p:cNvSpPr/>
            <p:nvPr/>
          </p:nvSpPr>
          <p:spPr>
            <a:xfrm>
              <a:off x="5738847" y="5807451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Worksheet</a:t>
              </a:r>
            </a:p>
          </p:txBody>
        </p:sp>
        <p:sp>
          <p:nvSpPr>
            <p:cNvPr id="18" name="AutoShape 303">
              <a:extLst>
                <a:ext uri="{FF2B5EF4-FFF2-40B4-BE49-F238E27FC236}">
                  <a16:creationId xmlns:a16="http://schemas.microsoft.com/office/drawing/2014/main" id="{B1CDAB6A-40D2-E34D-2099-2BB6274D518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3166269" y="4787559"/>
              <a:ext cx="386402" cy="1690026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850E11EF-5703-374F-0F53-25397CFC498B}"/>
                </a:ext>
              </a:extLst>
            </p:cNvPr>
            <p:cNvSpPr/>
            <p:nvPr/>
          </p:nvSpPr>
          <p:spPr>
            <a:xfrm>
              <a:off x="2229975" y="5810006"/>
              <a:ext cx="2326202" cy="27872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Worksheets in the workbook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150BBA-9CCC-4446-E376-2299CAABC6C4}"/>
                </a:ext>
              </a:extLst>
            </p:cNvPr>
            <p:cNvSpPr/>
            <p:nvPr/>
          </p:nvSpPr>
          <p:spPr>
            <a:xfrm>
              <a:off x="3692854" y="1313744"/>
              <a:ext cx="939137" cy="17668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21" name="Line 316">
              <a:extLst>
                <a:ext uri="{FF2B5EF4-FFF2-40B4-BE49-F238E27FC236}">
                  <a16:creationId xmlns:a16="http://schemas.microsoft.com/office/drawing/2014/main" id="{6BDC029A-CBF3-9DC4-2C40-6DB27D757D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9149" y="1053528"/>
              <a:ext cx="4984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id="{8B6620A7-55BF-41A7-6BA5-18FEDCAD4671}"/>
                </a:ext>
              </a:extLst>
            </p:cNvPr>
            <p:cNvSpPr/>
            <p:nvPr/>
          </p:nvSpPr>
          <p:spPr>
            <a:xfrm>
              <a:off x="3435168" y="763463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Workbook</a:t>
              </a:r>
            </a:p>
          </p:txBody>
        </p:sp>
      </p:grpSp>
      <p:sp>
        <p:nvSpPr>
          <p:cNvPr id="23" name="Title 6">
            <a:extLst>
              <a:ext uri="{FF2B5EF4-FFF2-40B4-BE49-F238E27FC236}">
                <a16:creationId xmlns:a16="http://schemas.microsoft.com/office/drawing/2014/main" id="{0AF175AD-6697-AAD1-DB97-46589E45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" y="22329"/>
            <a:ext cx="11807601" cy="6202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Spreadsheets, Worksheets, &amp; Workbooks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6646A-240E-D6F7-5A51-696DD478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CB87-8E5C-4143-BA84-BFC34FD6CC5B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DCB21-50E9-6286-591F-A3E2AC7B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43723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50682-935D-4958-97C2-E94EB27B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Cells and Ranges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448A-E615-4C0C-8C04-E68C222EB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6800" y="944881"/>
            <a:ext cx="9399300" cy="877807"/>
          </a:xfrm>
        </p:spPr>
        <p:txBody>
          <a:bodyPr>
            <a:normAutofit/>
          </a:bodyPr>
          <a:lstStyle/>
          <a:p>
            <a:r>
              <a:rPr lang="en-US" sz="2400" b="1" dirty="0"/>
              <a:t>Cell</a:t>
            </a:r>
            <a:r>
              <a:rPr lang="en-US" sz="2400" dirty="0"/>
              <a:t>: A singular container that you can use to input and store data</a:t>
            </a:r>
          </a:p>
          <a:p>
            <a:r>
              <a:rPr lang="en-US" sz="2400" b="1" dirty="0"/>
              <a:t>Range</a:t>
            </a:r>
            <a:r>
              <a:rPr lang="en-US" sz="2400" dirty="0"/>
              <a:t>: A contiguous group of cells that typically contains related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B3CC8-1F4F-30F4-8100-8405B0B9FD34}"/>
              </a:ext>
            </a:extLst>
          </p:cNvPr>
          <p:cNvGrpSpPr/>
          <p:nvPr/>
        </p:nvGrpSpPr>
        <p:grpSpPr>
          <a:xfrm>
            <a:off x="3249037" y="1790356"/>
            <a:ext cx="6779993" cy="3482526"/>
            <a:chOff x="990600" y="1588676"/>
            <a:chExt cx="7765088" cy="4190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E3B584-D37A-4480-1B7E-736F35515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2078725"/>
              <a:ext cx="6012701" cy="1623201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8" name="Line 167">
              <a:extLst>
                <a:ext uri="{FF2B5EF4-FFF2-40B4-BE49-F238E27FC236}">
                  <a16:creationId xmlns:a16="http://schemas.microsoft.com/office/drawing/2014/main" id="{48B793EA-1E8C-41C8-AC0D-6AD1577E85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190461" y="1804698"/>
              <a:ext cx="629076" cy="6858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38ADB3DE-3879-4E63-E7A0-8AE0BEED06C0}"/>
                </a:ext>
              </a:extLst>
            </p:cNvPr>
            <p:cNvSpPr/>
            <p:nvPr/>
          </p:nvSpPr>
          <p:spPr>
            <a:xfrm>
              <a:off x="4847900" y="1588676"/>
              <a:ext cx="1396504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Cell</a:t>
              </a:r>
            </a:p>
          </p:txBody>
        </p:sp>
        <p:sp>
          <p:nvSpPr>
            <p:cNvPr id="11" name="Line 167">
              <a:extLst>
                <a:ext uri="{FF2B5EF4-FFF2-40B4-BE49-F238E27FC236}">
                  <a16:creationId xmlns:a16="http://schemas.microsoft.com/office/drawing/2014/main" id="{1B6D71A0-4BD7-55FF-2493-79E9BA0D5D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227828" y="4981454"/>
              <a:ext cx="2" cy="454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C4F1BCD3-35D0-A602-ED18-5C87ED49C37E}"/>
                </a:ext>
              </a:extLst>
            </p:cNvPr>
            <p:cNvSpPr/>
            <p:nvPr/>
          </p:nvSpPr>
          <p:spPr>
            <a:xfrm>
              <a:off x="7279313" y="5071202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Range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D18427-1AC5-4FC6-EE1F-613928F9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300" y="4155611"/>
              <a:ext cx="5997460" cy="1623201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1035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E86A85-C864-4903-90A6-2EC012AF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Cell and Range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FEC34-B6BE-4FCF-B54A-39A5BEB07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6800" y="944881"/>
            <a:ext cx="9769856" cy="1555065"/>
          </a:xfrm>
        </p:spPr>
        <p:txBody>
          <a:bodyPr>
            <a:normAutofit/>
          </a:bodyPr>
          <a:lstStyle/>
          <a:p>
            <a:r>
              <a:rPr lang="en-US" sz="2000" b="1" dirty="0"/>
              <a:t>Cell reference</a:t>
            </a:r>
            <a:r>
              <a:rPr lang="en-US" sz="2000" dirty="0"/>
              <a:t>: Consists of a column header and a row header, which identify the cell at the intersection of the column and the row</a:t>
            </a:r>
          </a:p>
          <a:p>
            <a:r>
              <a:rPr lang="en-US" sz="2000" b="1" dirty="0"/>
              <a:t>Range reference</a:t>
            </a:r>
            <a:r>
              <a:rPr lang="en-US" sz="2000" dirty="0"/>
              <a:t>: Consists of two cell references, separated by a colon, that represent cells at the top-left and bottom-right in the range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2487A7-DBB1-4152-BBFC-C42D88C91CDE}"/>
              </a:ext>
            </a:extLst>
          </p:cNvPr>
          <p:cNvGrpSpPr/>
          <p:nvPr/>
        </p:nvGrpSpPr>
        <p:grpSpPr>
          <a:xfrm>
            <a:off x="2336800" y="2615753"/>
            <a:ext cx="8710902" cy="3444963"/>
            <a:chOff x="126859" y="1947712"/>
            <a:chExt cx="7678623" cy="2759161"/>
          </a:xfrm>
        </p:grpSpPr>
        <p:sp>
          <p:nvSpPr>
            <p:cNvPr id="7" name="Rounded Rectangle 6"/>
            <p:cNvSpPr/>
            <p:nvPr/>
          </p:nvSpPr>
          <p:spPr>
            <a:xfrm>
              <a:off x="4122737" y="1947712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Column headers</a:t>
              </a:r>
            </a:p>
          </p:txBody>
        </p:sp>
        <p:sp>
          <p:nvSpPr>
            <p:cNvPr id="9" name="Line 167"/>
            <p:cNvSpPr>
              <a:spLocks noChangeShapeType="1"/>
            </p:cNvSpPr>
            <p:nvPr/>
          </p:nvSpPr>
          <p:spPr bwMode="auto">
            <a:xfrm rot="5400000">
              <a:off x="3538817" y="4342661"/>
              <a:ext cx="44115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21203" y="4425918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Cell B6</a:t>
              </a:r>
            </a:p>
          </p:txBody>
        </p:sp>
        <p:sp>
          <p:nvSpPr>
            <p:cNvPr id="11" name="Line 167"/>
            <p:cNvSpPr>
              <a:spLocks noChangeShapeType="1"/>
            </p:cNvSpPr>
            <p:nvPr/>
          </p:nvSpPr>
          <p:spPr bwMode="auto">
            <a:xfrm rot="5400000">
              <a:off x="6528913" y="4287012"/>
              <a:ext cx="2778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29632" y="4432236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Range D2:F6</a:t>
              </a:r>
            </a:p>
          </p:txBody>
        </p:sp>
        <p:sp>
          <p:nvSpPr>
            <p:cNvPr id="13" name="AutoShape 303"/>
            <p:cNvSpPr>
              <a:spLocks/>
            </p:cNvSpPr>
            <p:nvPr/>
          </p:nvSpPr>
          <p:spPr bwMode="auto">
            <a:xfrm rot="5400000" flipH="1">
              <a:off x="4745215" y="-458400"/>
              <a:ext cx="231421" cy="567055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AutoShape 303"/>
            <p:cNvSpPr>
              <a:spLocks/>
            </p:cNvSpPr>
            <p:nvPr/>
          </p:nvSpPr>
          <p:spPr bwMode="auto">
            <a:xfrm flipH="1">
              <a:off x="1603234" y="2707388"/>
              <a:ext cx="204788" cy="1439258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6859" y="3297325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Row headers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88FBFB-2A00-43B5-89D3-8BFA35DE7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8022" y="2492992"/>
              <a:ext cx="5997460" cy="165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229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146" y="21298"/>
            <a:ext cx="10241280" cy="6615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General Excel User Interface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441A2-6127-4297-B794-85FBC73D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BD6A1A-554D-60C1-F84A-C824416FB016}"/>
              </a:ext>
            </a:extLst>
          </p:cNvPr>
          <p:cNvGrpSpPr/>
          <p:nvPr/>
        </p:nvGrpSpPr>
        <p:grpSpPr>
          <a:xfrm>
            <a:off x="1409700" y="750374"/>
            <a:ext cx="10101805" cy="4932258"/>
            <a:chOff x="804814" y="544629"/>
            <a:chExt cx="10831011" cy="57662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EBAFF9-8FBE-504A-1674-92154E763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5595" y="1305180"/>
              <a:ext cx="8037576" cy="4426156"/>
            </a:xfrm>
            <a:prstGeom prst="rect">
              <a:avLst/>
            </a:prstGeom>
          </p:spPr>
        </p:pic>
        <p:sp>
          <p:nvSpPr>
            <p:cNvPr id="9" name="AutoShape 303">
              <a:extLst>
                <a:ext uri="{FF2B5EF4-FFF2-40B4-BE49-F238E27FC236}">
                  <a16:creationId xmlns:a16="http://schemas.microsoft.com/office/drawing/2014/main" id="{F541C763-4EF4-D763-48CA-3A4306E114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06511" y="2002693"/>
              <a:ext cx="166322" cy="846027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ounded Rectangle 24">
              <a:extLst>
                <a:ext uri="{FF2B5EF4-FFF2-40B4-BE49-F238E27FC236}">
                  <a16:creationId xmlns:a16="http://schemas.microsoft.com/office/drawing/2014/main" id="{91908BC9-1945-3630-AD89-8FD141F27EE5}"/>
                </a:ext>
              </a:extLst>
            </p:cNvPr>
            <p:cNvSpPr/>
            <p:nvPr/>
          </p:nvSpPr>
          <p:spPr>
            <a:xfrm>
              <a:off x="1148203" y="2260250"/>
              <a:ext cx="758307" cy="459937"/>
            </a:xfrm>
            <a:prstGeom prst="roundRect">
              <a:avLst>
                <a:gd name="adj" fmla="val 8879"/>
              </a:avLst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Ribbon</a:t>
              </a:r>
            </a:p>
          </p:txBody>
        </p:sp>
        <p:grpSp>
          <p:nvGrpSpPr>
            <p:cNvPr id="11" name="Group 295">
              <a:extLst>
                <a:ext uri="{FF2B5EF4-FFF2-40B4-BE49-F238E27FC236}">
                  <a16:creationId xmlns:a16="http://schemas.microsoft.com/office/drawing/2014/main" id="{03FA1F6F-6D43-881F-04B9-4AA806732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840" y="5634133"/>
              <a:ext cx="457201" cy="305393"/>
              <a:chOff x="3353" y="2605"/>
              <a:chExt cx="257" cy="257"/>
            </a:xfrm>
          </p:grpSpPr>
          <p:sp>
            <p:nvSpPr>
              <p:cNvPr id="57" name="Line 296">
                <a:extLst>
                  <a:ext uri="{FF2B5EF4-FFF2-40B4-BE49-F238E27FC236}">
                    <a16:creationId xmlns:a16="http://schemas.microsoft.com/office/drawing/2014/main" id="{CEAB4960-29D7-37DB-9F71-E01397380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4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297">
                <a:extLst>
                  <a:ext uri="{FF2B5EF4-FFF2-40B4-BE49-F238E27FC236}">
                    <a16:creationId xmlns:a16="http://schemas.microsoft.com/office/drawing/2014/main" id="{6A82D80A-60A1-18CE-3DB5-7DDB4D28A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482" y="2476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Rounded Rectangle 43">
              <a:extLst>
                <a:ext uri="{FF2B5EF4-FFF2-40B4-BE49-F238E27FC236}">
                  <a16:creationId xmlns:a16="http://schemas.microsoft.com/office/drawing/2014/main" id="{2D870301-7753-7E64-4545-89948E58E60F}"/>
                </a:ext>
              </a:extLst>
            </p:cNvPr>
            <p:cNvSpPr/>
            <p:nvPr/>
          </p:nvSpPr>
          <p:spPr>
            <a:xfrm>
              <a:off x="7694087" y="5866216"/>
              <a:ext cx="2033828" cy="270603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View and zoom controls</a:t>
              </a:r>
            </a:p>
          </p:txBody>
        </p:sp>
        <p:sp>
          <p:nvSpPr>
            <p:cNvPr id="13" name="AutoShape 303">
              <a:extLst>
                <a:ext uri="{FF2B5EF4-FFF2-40B4-BE49-F238E27FC236}">
                  <a16:creationId xmlns:a16="http://schemas.microsoft.com/office/drawing/2014/main" id="{5A456AD7-A5A5-EBCB-9853-275A1E2AE47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8630473" y="4507639"/>
              <a:ext cx="137320" cy="2580154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316">
              <a:extLst>
                <a:ext uri="{FF2B5EF4-FFF2-40B4-BE49-F238E27FC236}">
                  <a16:creationId xmlns:a16="http://schemas.microsoft.com/office/drawing/2014/main" id="{A17FAA97-FD43-5EB9-DB8E-19649865C5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875823" y="1279284"/>
              <a:ext cx="4298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ounded Rectangle 31">
              <a:extLst>
                <a:ext uri="{FF2B5EF4-FFF2-40B4-BE49-F238E27FC236}">
                  <a16:creationId xmlns:a16="http://schemas.microsoft.com/office/drawing/2014/main" id="{DFD69F9F-CD0D-FA77-CA55-18ED5C8E4EC4}"/>
                </a:ext>
              </a:extLst>
            </p:cNvPr>
            <p:cNvSpPr>
              <a:spLocks/>
            </p:cNvSpPr>
            <p:nvPr/>
          </p:nvSpPr>
          <p:spPr>
            <a:xfrm>
              <a:off x="3679283" y="706477"/>
              <a:ext cx="822960" cy="49518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Title bar</a:t>
              </a: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02C403C-0277-870F-7982-35BBAE6AC81C}"/>
                </a:ext>
              </a:extLst>
            </p:cNvPr>
            <p:cNvSpPr/>
            <p:nvPr/>
          </p:nvSpPr>
          <p:spPr>
            <a:xfrm>
              <a:off x="1134411" y="5802207"/>
              <a:ext cx="837552" cy="43177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Status bar</a:t>
              </a:r>
            </a:p>
          </p:txBody>
        </p:sp>
        <p:sp>
          <p:nvSpPr>
            <p:cNvPr id="17" name="Line 316">
              <a:extLst>
                <a:ext uri="{FF2B5EF4-FFF2-40B4-BE49-F238E27FC236}">
                  <a16:creationId xmlns:a16="http://schemas.microsoft.com/office/drawing/2014/main" id="{D29D9777-8E38-7527-15F0-998F696D8F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9051343" y="758304"/>
              <a:ext cx="414103" cy="1010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ounded Rectangle 31">
              <a:extLst>
                <a:ext uri="{FF2B5EF4-FFF2-40B4-BE49-F238E27FC236}">
                  <a16:creationId xmlns:a16="http://schemas.microsoft.com/office/drawing/2014/main" id="{61852CF7-8CB2-8A11-3DC2-5AAF306253A0}"/>
                </a:ext>
              </a:extLst>
            </p:cNvPr>
            <p:cNvSpPr/>
            <p:nvPr/>
          </p:nvSpPr>
          <p:spPr>
            <a:xfrm>
              <a:off x="8469084" y="544629"/>
              <a:ext cx="2426907" cy="63786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Upcoming Features. Try It Now.</a:t>
              </a:r>
            </a:p>
          </p:txBody>
        </p:sp>
        <p:sp>
          <p:nvSpPr>
            <p:cNvPr id="35" name="Line 316">
              <a:extLst>
                <a:ext uri="{FF2B5EF4-FFF2-40B4-BE49-F238E27FC236}">
                  <a16:creationId xmlns:a16="http://schemas.microsoft.com/office/drawing/2014/main" id="{C97D219C-DE90-1545-25E8-3215CA3272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642281" y="966551"/>
              <a:ext cx="383603" cy="624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ounded Rectangle 31">
              <a:extLst>
                <a:ext uri="{FF2B5EF4-FFF2-40B4-BE49-F238E27FC236}">
                  <a16:creationId xmlns:a16="http://schemas.microsoft.com/office/drawing/2014/main" id="{8152CF2B-12B6-54DA-F8D0-67CEFCA3FF2A}"/>
                </a:ext>
              </a:extLst>
            </p:cNvPr>
            <p:cNvSpPr>
              <a:spLocks/>
            </p:cNvSpPr>
            <p:nvPr/>
          </p:nvSpPr>
          <p:spPr>
            <a:xfrm>
              <a:off x="6962280" y="683924"/>
              <a:ext cx="1183950" cy="509406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Account icon</a:t>
              </a:r>
            </a:p>
          </p:txBody>
        </p:sp>
        <p:sp>
          <p:nvSpPr>
            <p:cNvPr id="41" name="Line 316">
              <a:extLst>
                <a:ext uri="{FF2B5EF4-FFF2-40B4-BE49-F238E27FC236}">
                  <a16:creationId xmlns:a16="http://schemas.microsoft.com/office/drawing/2014/main" id="{3276BF7E-BBF9-279A-2DA7-5C638F28C1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111156" y="1967433"/>
              <a:ext cx="0" cy="394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316">
              <a:extLst>
                <a:ext uri="{FF2B5EF4-FFF2-40B4-BE49-F238E27FC236}">
                  <a16:creationId xmlns:a16="http://schemas.microsoft.com/office/drawing/2014/main" id="{489E41D6-98D0-9E32-8B18-44A88C966B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10273377" y="1575305"/>
              <a:ext cx="2" cy="5490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ounded Rectangle 31">
              <a:extLst>
                <a:ext uri="{FF2B5EF4-FFF2-40B4-BE49-F238E27FC236}">
                  <a16:creationId xmlns:a16="http://schemas.microsoft.com/office/drawing/2014/main" id="{B34D5DAA-A9C8-F08D-81A0-E213E6DB523D}"/>
                </a:ext>
              </a:extLst>
            </p:cNvPr>
            <p:cNvSpPr>
              <a:spLocks/>
            </p:cNvSpPr>
            <p:nvPr/>
          </p:nvSpPr>
          <p:spPr>
            <a:xfrm>
              <a:off x="10164111" y="1466285"/>
              <a:ext cx="1160059" cy="50115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Share button</a:t>
              </a:r>
            </a:p>
          </p:txBody>
        </p:sp>
        <p:sp>
          <p:nvSpPr>
            <p:cNvPr id="47" name="Line 316">
              <a:extLst>
                <a:ext uri="{FF2B5EF4-FFF2-40B4-BE49-F238E27FC236}">
                  <a16:creationId xmlns:a16="http://schemas.microsoft.com/office/drawing/2014/main" id="{16918F53-20DE-7BFD-EAAA-06221C2166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9981259" y="2743198"/>
              <a:ext cx="4984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ounded Rectangle 31">
              <a:extLst>
                <a:ext uri="{FF2B5EF4-FFF2-40B4-BE49-F238E27FC236}">
                  <a16:creationId xmlns:a16="http://schemas.microsoft.com/office/drawing/2014/main" id="{F40EE1A6-BBBF-4CB9-F84E-441CE522A20E}"/>
                </a:ext>
              </a:extLst>
            </p:cNvPr>
            <p:cNvSpPr>
              <a:spLocks/>
            </p:cNvSpPr>
            <p:nvPr/>
          </p:nvSpPr>
          <p:spPr>
            <a:xfrm>
              <a:off x="10156159" y="2600072"/>
              <a:ext cx="1479665" cy="44637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Ribbon Display Options button</a:t>
              </a:r>
            </a:p>
          </p:txBody>
        </p:sp>
        <p:grpSp>
          <p:nvGrpSpPr>
            <p:cNvPr id="49" name="Group 295">
              <a:extLst>
                <a:ext uri="{FF2B5EF4-FFF2-40B4-BE49-F238E27FC236}">
                  <a16:creationId xmlns:a16="http://schemas.microsoft.com/office/drawing/2014/main" id="{3B47C83A-7820-5D82-ADF3-D5CE9AE3F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589" y="3015243"/>
              <a:ext cx="834347" cy="305393"/>
              <a:chOff x="3353" y="2605"/>
              <a:chExt cx="469" cy="257"/>
            </a:xfrm>
          </p:grpSpPr>
          <p:sp>
            <p:nvSpPr>
              <p:cNvPr id="55" name="Line 296">
                <a:extLst>
                  <a:ext uri="{FF2B5EF4-FFF2-40B4-BE49-F238E27FC236}">
                    <a16:creationId xmlns:a16="http://schemas.microsoft.com/office/drawing/2014/main" id="{417ABA55-8945-254A-0328-6DC4182C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4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Line 297">
                <a:extLst>
                  <a:ext uri="{FF2B5EF4-FFF2-40B4-BE49-F238E27FC236}">
                    <a16:creationId xmlns:a16="http://schemas.microsoft.com/office/drawing/2014/main" id="{E0B884D0-9CE4-0FA3-87E5-66A2DC582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588" y="2370"/>
                <a:ext cx="0" cy="4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0" name="Rounded Rectangle 23">
              <a:extLst>
                <a:ext uri="{FF2B5EF4-FFF2-40B4-BE49-F238E27FC236}">
                  <a16:creationId xmlns:a16="http://schemas.microsoft.com/office/drawing/2014/main" id="{3B671CBF-67C2-8C9F-60C3-6EB313D3DB19}"/>
                </a:ext>
              </a:extLst>
            </p:cNvPr>
            <p:cNvSpPr/>
            <p:nvPr/>
          </p:nvSpPr>
          <p:spPr>
            <a:xfrm>
              <a:off x="804814" y="3244179"/>
              <a:ext cx="1167149" cy="83085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Quick Access Toolbar</a:t>
              </a:r>
            </a:p>
          </p:txBody>
        </p:sp>
        <p:sp>
          <p:nvSpPr>
            <p:cNvPr id="51" name="Line 296">
              <a:extLst>
                <a:ext uri="{FF2B5EF4-FFF2-40B4-BE49-F238E27FC236}">
                  <a16:creationId xmlns:a16="http://schemas.microsoft.com/office/drawing/2014/main" id="{69B684FD-C7DE-0745-DE3B-13B8B33015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9722175" y="1750590"/>
              <a:ext cx="0" cy="1222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Rounded Rectangle 31">
              <a:extLst>
                <a:ext uri="{FF2B5EF4-FFF2-40B4-BE49-F238E27FC236}">
                  <a16:creationId xmlns:a16="http://schemas.microsoft.com/office/drawing/2014/main" id="{5F114EB9-DF1C-B30F-A00E-9A97D09786F3}"/>
                </a:ext>
              </a:extLst>
            </p:cNvPr>
            <p:cNvSpPr>
              <a:spLocks/>
            </p:cNvSpPr>
            <p:nvPr/>
          </p:nvSpPr>
          <p:spPr>
            <a:xfrm>
              <a:off x="10156162" y="2027494"/>
              <a:ext cx="1479663" cy="44637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Comments button</a:t>
              </a:r>
            </a:p>
          </p:txBody>
        </p:sp>
        <p:sp>
          <p:nvSpPr>
            <p:cNvPr id="53" name="Line 316">
              <a:extLst>
                <a:ext uri="{FF2B5EF4-FFF2-40B4-BE49-F238E27FC236}">
                  <a16:creationId xmlns:a16="http://schemas.microsoft.com/office/drawing/2014/main" id="{30E54411-9BB9-9E67-6912-DD03C88273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93187" y="5851280"/>
              <a:ext cx="3053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ounded Rectangle 39">
              <a:extLst>
                <a:ext uri="{FF2B5EF4-FFF2-40B4-BE49-F238E27FC236}">
                  <a16:creationId xmlns:a16="http://schemas.microsoft.com/office/drawing/2014/main" id="{4B1CBB72-A74D-6CFB-6D95-71AE9C272EE5}"/>
                </a:ext>
              </a:extLst>
            </p:cNvPr>
            <p:cNvSpPr/>
            <p:nvPr/>
          </p:nvSpPr>
          <p:spPr>
            <a:xfrm>
              <a:off x="2295700" y="5879059"/>
              <a:ext cx="1700365" cy="43177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Accessibility Checker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C2497-6FF3-8D5E-FA7F-FA67B51E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A1CD-F77B-45C7-85C1-2EC8855DDF8B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CDE6-D1C5-2979-1E7E-2ADFF8C9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32064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438" y="20813"/>
            <a:ext cx="11943217" cy="62714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Workbook &amp; Worksheet Elements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A240D-0F82-4327-B0A8-36198999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7834D7-7A58-6A25-4496-42F7357DB499}"/>
              </a:ext>
            </a:extLst>
          </p:cNvPr>
          <p:cNvGrpSpPr/>
          <p:nvPr/>
        </p:nvGrpSpPr>
        <p:grpSpPr>
          <a:xfrm>
            <a:off x="1409700" y="992044"/>
            <a:ext cx="9681287" cy="4651497"/>
            <a:chOff x="237726" y="740755"/>
            <a:chExt cx="10201897" cy="55276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86638F-ED4A-3648-1784-87D1AA24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377" y="1152408"/>
              <a:ext cx="8687246" cy="4553184"/>
            </a:xfrm>
            <a:prstGeom prst="rect">
              <a:avLst/>
            </a:prstGeom>
          </p:spPr>
        </p:pic>
        <p:sp>
          <p:nvSpPr>
            <p:cNvPr id="9" name="AutoShape 302">
              <a:extLst>
                <a:ext uri="{FF2B5EF4-FFF2-40B4-BE49-F238E27FC236}">
                  <a16:creationId xmlns:a16="http://schemas.microsoft.com/office/drawing/2014/main" id="{D79E0A0A-6D8B-23B9-5465-900AC1CEB5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76712" y="3428688"/>
              <a:ext cx="184809" cy="1850769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314">
              <a:extLst>
                <a:ext uri="{FF2B5EF4-FFF2-40B4-BE49-F238E27FC236}">
                  <a16:creationId xmlns:a16="http://schemas.microsoft.com/office/drawing/2014/main" id="{09E9FB9F-6A80-3916-AD6F-BEBFA8A67A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8395510" y="4734512"/>
              <a:ext cx="1180228" cy="3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AutoShape 302">
              <a:extLst>
                <a:ext uri="{FF2B5EF4-FFF2-40B4-BE49-F238E27FC236}">
                  <a16:creationId xmlns:a16="http://schemas.microsoft.com/office/drawing/2014/main" id="{0D0A2222-EC47-F133-9F1B-728529C8FE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48615" y="-617506"/>
              <a:ext cx="130407" cy="8181774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ounded Rectangle 27">
              <a:extLst>
                <a:ext uri="{FF2B5EF4-FFF2-40B4-BE49-F238E27FC236}">
                  <a16:creationId xmlns:a16="http://schemas.microsoft.com/office/drawing/2014/main" id="{2E7F8CA8-C925-B0A4-466E-B42713F3E51F}"/>
                </a:ext>
              </a:extLst>
            </p:cNvPr>
            <p:cNvSpPr/>
            <p:nvPr/>
          </p:nvSpPr>
          <p:spPr>
            <a:xfrm>
              <a:off x="5118254" y="3561618"/>
              <a:ext cx="2001470" cy="29138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Column headers</a:t>
              </a:r>
            </a:p>
          </p:txBody>
        </p:sp>
        <p:grpSp>
          <p:nvGrpSpPr>
            <p:cNvPr id="13" name="Group 286">
              <a:extLst>
                <a:ext uri="{FF2B5EF4-FFF2-40B4-BE49-F238E27FC236}">
                  <a16:creationId xmlns:a16="http://schemas.microsoft.com/office/drawing/2014/main" id="{FB3E781D-F2D9-6082-8BB3-08E5A08A6AD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1319610" y="2816351"/>
              <a:ext cx="402774" cy="500409"/>
              <a:chOff x="3011" y="2624"/>
              <a:chExt cx="189" cy="297"/>
            </a:xfrm>
          </p:grpSpPr>
          <p:sp>
            <p:nvSpPr>
              <p:cNvPr id="50" name="Line 287">
                <a:extLst>
                  <a:ext uri="{FF2B5EF4-FFF2-40B4-BE49-F238E27FC236}">
                    <a16:creationId xmlns:a16="http://schemas.microsoft.com/office/drawing/2014/main" id="{8B488401-3931-88C9-C202-4F5EBC20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5" y="2624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Line 288">
                <a:extLst>
                  <a:ext uri="{FF2B5EF4-FFF2-40B4-BE49-F238E27FC236}">
                    <a16:creationId xmlns:a16="http://schemas.microsoft.com/office/drawing/2014/main" id="{085669BE-FB19-A831-A400-CAD869D91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3106" y="2529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" name="Rounded Rectangle 33">
              <a:extLst>
                <a:ext uri="{FF2B5EF4-FFF2-40B4-BE49-F238E27FC236}">
                  <a16:creationId xmlns:a16="http://schemas.microsoft.com/office/drawing/2014/main" id="{ADA4481C-F3FE-0FC2-8384-1F47B6C9365A}"/>
                </a:ext>
              </a:extLst>
            </p:cNvPr>
            <p:cNvSpPr/>
            <p:nvPr/>
          </p:nvSpPr>
          <p:spPr>
            <a:xfrm>
              <a:off x="237726" y="2702613"/>
              <a:ext cx="147637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Select All button</a:t>
              </a:r>
            </a:p>
          </p:txBody>
        </p:sp>
        <p:sp>
          <p:nvSpPr>
            <p:cNvPr id="15" name="AutoShape 302">
              <a:extLst>
                <a:ext uri="{FF2B5EF4-FFF2-40B4-BE49-F238E27FC236}">
                  <a16:creationId xmlns:a16="http://schemas.microsoft.com/office/drawing/2014/main" id="{4EEB5F86-C3E7-1603-832B-90A4B66C273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285076" y="4314964"/>
              <a:ext cx="151006" cy="1685149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746FEA32-471F-8CDC-A281-51FE5EE1217C}"/>
                </a:ext>
              </a:extLst>
            </p:cNvPr>
            <p:cNvSpPr/>
            <p:nvPr/>
          </p:nvSpPr>
          <p:spPr>
            <a:xfrm>
              <a:off x="2668497" y="4786986"/>
              <a:ext cx="1447801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Worksheet tabs</a:t>
              </a:r>
            </a:p>
          </p:txBody>
        </p:sp>
        <p:sp>
          <p:nvSpPr>
            <p:cNvPr id="17" name="Line 297">
              <a:extLst>
                <a:ext uri="{FF2B5EF4-FFF2-40B4-BE49-F238E27FC236}">
                  <a16:creationId xmlns:a16="http://schemas.microsoft.com/office/drawing/2014/main" id="{DB552918-4338-66CC-B810-6502AA2BF4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292035" y="5705110"/>
              <a:ext cx="485814" cy="9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314">
              <a:extLst>
                <a:ext uri="{FF2B5EF4-FFF2-40B4-BE49-F238E27FC236}">
                  <a16:creationId xmlns:a16="http://schemas.microsoft.com/office/drawing/2014/main" id="{D4CEFF27-C287-EA8F-A228-1BC46C5457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261963" y="1928992"/>
              <a:ext cx="2093976" cy="29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ounded Rectangle 33">
              <a:extLst>
                <a:ext uri="{FF2B5EF4-FFF2-40B4-BE49-F238E27FC236}">
                  <a16:creationId xmlns:a16="http://schemas.microsoft.com/office/drawing/2014/main" id="{9F038A8C-80EE-23D3-948D-7F52A1BEC83B}"/>
                </a:ext>
              </a:extLst>
            </p:cNvPr>
            <p:cNvSpPr/>
            <p:nvPr/>
          </p:nvSpPr>
          <p:spPr>
            <a:xfrm>
              <a:off x="1604302" y="740755"/>
              <a:ext cx="1371600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b="1" dirty="0">
                  <a:solidFill>
                    <a:schemeClr val="bg1"/>
                  </a:solidFill>
                </a:rPr>
                <a:t>Name Box</a:t>
              </a:r>
            </a:p>
          </p:txBody>
        </p:sp>
        <p:sp>
          <p:nvSpPr>
            <p:cNvPr id="25" name="Line 314">
              <a:extLst>
                <a:ext uri="{FF2B5EF4-FFF2-40B4-BE49-F238E27FC236}">
                  <a16:creationId xmlns:a16="http://schemas.microsoft.com/office/drawing/2014/main" id="{1CA17661-8868-42B9-1CA0-A3DB5E9C01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75547" y="2005582"/>
              <a:ext cx="19769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ounded Rectangle 35">
              <a:extLst>
                <a:ext uri="{FF2B5EF4-FFF2-40B4-BE49-F238E27FC236}">
                  <a16:creationId xmlns:a16="http://schemas.microsoft.com/office/drawing/2014/main" id="{70F1B298-EFB1-A687-5FAB-B429593786D6}"/>
                </a:ext>
              </a:extLst>
            </p:cNvPr>
            <p:cNvSpPr/>
            <p:nvPr/>
          </p:nvSpPr>
          <p:spPr>
            <a:xfrm>
              <a:off x="4088866" y="747781"/>
              <a:ext cx="1371600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Formula Bar</a:t>
              </a:r>
            </a:p>
          </p:txBody>
        </p:sp>
        <p:sp>
          <p:nvSpPr>
            <p:cNvPr id="36" name="Line 314">
              <a:extLst>
                <a:ext uri="{FF2B5EF4-FFF2-40B4-BE49-F238E27FC236}">
                  <a16:creationId xmlns:a16="http://schemas.microsoft.com/office/drawing/2014/main" id="{9B5D15E9-4639-F44D-DD34-89C9BAD213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33235" y="3940342"/>
              <a:ext cx="0" cy="503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ounded Rectangle 21">
              <a:extLst>
                <a:ext uri="{FF2B5EF4-FFF2-40B4-BE49-F238E27FC236}">
                  <a16:creationId xmlns:a16="http://schemas.microsoft.com/office/drawing/2014/main" id="{4A43EB53-4940-4295-8771-A05EFDB99A62}"/>
                </a:ext>
              </a:extLst>
            </p:cNvPr>
            <p:cNvSpPr/>
            <p:nvPr/>
          </p:nvSpPr>
          <p:spPr>
            <a:xfrm>
              <a:off x="8121774" y="4016711"/>
              <a:ext cx="172402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Scroll bars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A52A9E-4AB7-2399-AB85-1F8A70EC930E}"/>
                </a:ext>
              </a:extLst>
            </p:cNvPr>
            <p:cNvSpPr/>
            <p:nvPr/>
          </p:nvSpPr>
          <p:spPr>
            <a:xfrm>
              <a:off x="1761522" y="3204097"/>
              <a:ext cx="244934" cy="20473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id="{62E66B9A-26B0-3BFC-01A5-AA323450E17F}"/>
                </a:ext>
              </a:extLst>
            </p:cNvPr>
            <p:cNvSpPr/>
            <p:nvPr/>
          </p:nvSpPr>
          <p:spPr>
            <a:xfrm>
              <a:off x="3736441" y="5859724"/>
              <a:ext cx="1724025" cy="274638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New sheet button</a:t>
              </a:r>
            </a:p>
          </p:txBody>
        </p:sp>
        <p:sp>
          <p:nvSpPr>
            <p:cNvPr id="41" name="Line 314">
              <a:extLst>
                <a:ext uri="{FF2B5EF4-FFF2-40B4-BE49-F238E27FC236}">
                  <a16:creationId xmlns:a16="http://schemas.microsoft.com/office/drawing/2014/main" id="{E686D593-5DA0-47C2-DC82-ADB5B0C334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926289" y="5507783"/>
              <a:ext cx="485814" cy="205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ounded Rectangle 29">
              <a:extLst>
                <a:ext uri="{FF2B5EF4-FFF2-40B4-BE49-F238E27FC236}">
                  <a16:creationId xmlns:a16="http://schemas.microsoft.com/office/drawing/2014/main" id="{9A573115-886A-F689-0D07-163A1DE64D28}"/>
                </a:ext>
              </a:extLst>
            </p:cNvPr>
            <p:cNvSpPr/>
            <p:nvPr/>
          </p:nvSpPr>
          <p:spPr>
            <a:xfrm>
              <a:off x="983637" y="5839983"/>
              <a:ext cx="2594642" cy="428420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Worksheet tab navigation controls</a:t>
              </a:r>
            </a:p>
          </p:txBody>
        </p:sp>
        <p:sp>
          <p:nvSpPr>
            <p:cNvPr id="43" name="Rounded Rectangle 23">
              <a:extLst>
                <a:ext uri="{FF2B5EF4-FFF2-40B4-BE49-F238E27FC236}">
                  <a16:creationId xmlns:a16="http://schemas.microsoft.com/office/drawing/2014/main" id="{1129C791-9101-B9D6-E4BA-8BBA6975230E}"/>
                </a:ext>
              </a:extLst>
            </p:cNvPr>
            <p:cNvSpPr/>
            <p:nvPr/>
          </p:nvSpPr>
          <p:spPr>
            <a:xfrm>
              <a:off x="300216" y="4192023"/>
              <a:ext cx="1235356" cy="291383"/>
            </a:xfrm>
            <a:prstGeom prst="roundRect">
              <a:avLst/>
            </a:prstGeom>
            <a:solidFill>
              <a:srgbClr val="009DDC"/>
            </a:solidFill>
            <a:ln>
              <a:noFill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Row headers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084DE-417A-DCD3-644D-6250252C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0763-7C67-4805-B7E1-B465947A74A1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D23B3-1B02-8C17-7A92-4AAD8F65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11261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CE4E-4FB4-48D5-A293-7E792CA7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46" y="2007569"/>
            <a:ext cx="6951109" cy="284286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Entering Cell Data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FE82C9-21E3-959C-6B47-48C4F73E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3C20-B367-4B06-A628-1D66A9C7492B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E86612-487D-794B-756F-FB62412B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063C41-AEA4-1D47-FA79-C5795677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1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907" y="763400"/>
            <a:ext cx="11022029" cy="62714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Active Cell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A240D-0F82-4327-B0A8-36198999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2386B3BF-C4A9-3C02-D8A3-D549F67A8C2A}"/>
              </a:ext>
            </a:extLst>
          </p:cNvPr>
          <p:cNvSpPr txBox="1">
            <a:spLocks/>
          </p:cNvSpPr>
          <p:nvPr/>
        </p:nvSpPr>
        <p:spPr>
          <a:xfrm>
            <a:off x="436907" y="1749133"/>
            <a:ext cx="11483012" cy="4094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Displayed with a solid green border</a:t>
            </a:r>
          </a:p>
          <a:p>
            <a:endParaRPr lang="en-US" dirty="0"/>
          </a:p>
          <a:p>
            <a:r>
              <a:rPr lang="en-US" dirty="0"/>
              <a:t>Only one active cell when you select a range</a:t>
            </a:r>
          </a:p>
          <a:p>
            <a:pPr lvl="1"/>
            <a:r>
              <a:rPr lang="en-US" dirty="0"/>
              <a:t>Displayed without a shaded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C101E-0947-24B0-041B-FC20483C4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4955" r="72454" b="-546"/>
          <a:stretch/>
        </p:blipFill>
        <p:spPr>
          <a:xfrm>
            <a:off x="6926027" y="2779009"/>
            <a:ext cx="4741717" cy="2746384"/>
          </a:xfrm>
          <a:prstGeom prst="rect">
            <a:avLst/>
          </a:prstGeom>
        </p:spPr>
      </p:pic>
      <p:sp>
        <p:nvSpPr>
          <p:cNvPr id="19" name="Line 316">
            <a:extLst>
              <a:ext uri="{FF2B5EF4-FFF2-40B4-BE49-F238E27FC236}">
                <a16:creationId xmlns:a16="http://schemas.microsoft.com/office/drawing/2014/main" id="{6703C220-B159-A697-0126-66720AD0F47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333784" y="2534113"/>
            <a:ext cx="1044122" cy="24307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ounded Rectangle 149">
            <a:extLst>
              <a:ext uri="{FF2B5EF4-FFF2-40B4-BE49-F238E27FC236}">
                <a16:creationId xmlns:a16="http://schemas.microsoft.com/office/drawing/2014/main" id="{AD5A2C39-84D4-61AD-B34E-957653143D56}"/>
              </a:ext>
            </a:extLst>
          </p:cNvPr>
          <p:cNvSpPr/>
          <p:nvPr/>
        </p:nvSpPr>
        <p:spPr>
          <a:xfrm>
            <a:off x="7938811" y="1465098"/>
            <a:ext cx="2200611" cy="783692"/>
          </a:xfrm>
          <a:prstGeom prst="roundRect">
            <a:avLst/>
          </a:prstGeom>
          <a:gradFill flip="none" rotWithShape="0">
            <a:gsLst>
              <a:gs pos="0">
                <a:srgbClr val="FFFFFF">
                  <a:lumMod val="92000"/>
                </a:srgbClr>
              </a:gs>
              <a:gs pos="100000">
                <a:srgbClr val="FFFFFF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b="1" kern="0" dirty="0">
                <a:solidFill>
                  <a:srgbClr val="000000"/>
                </a:solidFill>
                <a:latin typeface="Calibri"/>
                <a:cs typeface="Calibri"/>
              </a:rPr>
              <a:t>Active Cell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7306D-2179-7FD9-9304-62B4CDCE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2465-D2CC-4943-8353-AD14DDEAEDC0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06984-CA97-5E1B-9F75-208A68D9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01221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ADD1-56CC-8F27-AB3A-D02BA804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80" y="286022"/>
            <a:ext cx="11068960" cy="123444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Entry: Name Box, Active Cell, Formula Bar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06E0C-5C09-A18E-47AF-833024046417}"/>
              </a:ext>
            </a:extLst>
          </p:cNvPr>
          <p:cNvGrpSpPr/>
          <p:nvPr/>
        </p:nvGrpSpPr>
        <p:grpSpPr>
          <a:xfrm>
            <a:off x="3308350" y="1234440"/>
            <a:ext cx="7886800" cy="4663985"/>
            <a:chOff x="2549880" y="1720403"/>
            <a:chExt cx="7013879" cy="4031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E791FD-74FC-89E2-A4A0-232CD70C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9880" y="2202892"/>
              <a:ext cx="7013879" cy="3048478"/>
            </a:xfrm>
            <a:prstGeom prst="rect">
              <a:avLst/>
            </a:prstGeom>
          </p:spPr>
        </p:pic>
        <p:sp>
          <p:nvSpPr>
            <p:cNvPr id="5" name="Line 167">
              <a:extLst>
                <a:ext uri="{FF2B5EF4-FFF2-40B4-BE49-F238E27FC236}">
                  <a16:creationId xmlns:a16="http://schemas.microsoft.com/office/drawing/2014/main" id="{B046F7DA-A891-F421-491A-839E880CE7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84374" y="2108732"/>
              <a:ext cx="6593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Line 167">
              <a:extLst>
                <a:ext uri="{FF2B5EF4-FFF2-40B4-BE49-F238E27FC236}">
                  <a16:creationId xmlns:a16="http://schemas.microsoft.com/office/drawing/2014/main" id="{C863824F-2D4E-38F0-389A-A7C4A8D35D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716594" y="2108732"/>
              <a:ext cx="659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167">
              <a:extLst>
                <a:ext uri="{FF2B5EF4-FFF2-40B4-BE49-F238E27FC236}">
                  <a16:creationId xmlns:a16="http://schemas.microsoft.com/office/drawing/2014/main" id="{BE1B40EF-0E5C-10E9-CBF9-6FB9BD54F6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53766" y="4688212"/>
              <a:ext cx="20612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917BF65B-AB1E-51D9-54C7-487325C45FC2}"/>
                </a:ext>
              </a:extLst>
            </p:cNvPr>
            <p:cNvSpPr/>
            <p:nvPr/>
          </p:nvSpPr>
          <p:spPr>
            <a:xfrm>
              <a:off x="4704738" y="5477369"/>
              <a:ext cx="1559280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Data being entered</a:t>
              </a: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3085F3B-CE29-039B-A890-015AECA3BAA6}"/>
                </a:ext>
              </a:extLst>
            </p:cNvPr>
            <p:cNvSpPr/>
            <p:nvPr/>
          </p:nvSpPr>
          <p:spPr>
            <a:xfrm>
              <a:off x="6400800" y="1720403"/>
              <a:ext cx="1290924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Formula Bar</a:t>
              </a: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7404F429-1F89-A15E-C595-34A7D2B3198B}"/>
                </a:ext>
              </a:extLst>
            </p:cNvPr>
            <p:cNvSpPr/>
            <p:nvPr/>
          </p:nvSpPr>
          <p:spPr>
            <a:xfrm>
              <a:off x="2744780" y="1720403"/>
              <a:ext cx="1138524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Name Box</a:t>
              </a: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5A0C298-5A05-A103-E788-EABCA0B5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567-A594-4569-97F7-6DB4B83AE93F}" type="datetime1">
              <a:rPr lang="en-US" smtClean="0"/>
              <a:t>2/15/2025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723BCB5-5169-4745-D457-EF1D0425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4FE89E-B9A2-5C46-966F-FFDF3CB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79F217-512B-7C54-8380-BDA2918C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9539"/>
            <a:ext cx="5181600" cy="401742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Getting Started with Excel</a:t>
            </a:r>
          </a:p>
          <a:p>
            <a:r>
              <a:rPr lang="en-US" dirty="0"/>
              <a:t>Entering Data</a:t>
            </a:r>
          </a:p>
          <a:p>
            <a:r>
              <a:rPr lang="en-US" dirty="0"/>
              <a:t>Formulas and Functions</a:t>
            </a:r>
          </a:p>
          <a:p>
            <a:r>
              <a:rPr lang="en-US" dirty="0"/>
              <a:t>Formatting</a:t>
            </a:r>
          </a:p>
          <a:p>
            <a:r>
              <a:rPr lang="en-US" dirty="0"/>
              <a:t>Adjusting Worksheet Layout &amp; Data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DCBE08-7258-D51B-8746-3BBF2A07A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7089"/>
            <a:ext cx="5181600" cy="3929874"/>
          </a:xfrm>
        </p:spPr>
        <p:txBody>
          <a:bodyPr/>
          <a:lstStyle/>
          <a:p>
            <a:r>
              <a:rPr lang="en-US" dirty="0"/>
              <a:t>Adjusting Page Layout &amp; Printing</a:t>
            </a:r>
          </a:p>
          <a:p>
            <a:r>
              <a:rPr lang="en-US" dirty="0"/>
              <a:t>Charting</a:t>
            </a:r>
          </a:p>
          <a:p>
            <a:r>
              <a:rPr lang="en-US" dirty="0"/>
              <a:t>Adjusting Worksheet Views</a:t>
            </a:r>
          </a:p>
          <a:p>
            <a:r>
              <a:rPr lang="en-US" dirty="0"/>
              <a:t>Multiple Worksheets and Workbooks</a:t>
            </a:r>
          </a:p>
          <a:p>
            <a:r>
              <a:rPr lang="en-US" dirty="0"/>
              <a:t>Data Management Features</a:t>
            </a:r>
          </a:p>
          <a:p>
            <a:r>
              <a:rPr lang="en-US" dirty="0"/>
              <a:t>Security and Sharing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0E84B-3724-F84B-B3F0-BB06B197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425-02A1-45B5-94D6-E33F7EFB8DF8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CA34F-13C3-A311-95CD-96C6ACD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A2A8A-C362-4899-FD43-45270D48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6BA0F-578D-14BC-D0EC-832843D74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 Outline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B458F-08E8-7C4F-3CFB-89BEE87AC685}"/>
              </a:ext>
            </a:extLst>
          </p:cNvPr>
          <p:cNvSpPr txBox="1"/>
          <p:nvPr/>
        </p:nvSpPr>
        <p:spPr>
          <a:xfrm>
            <a:off x="1409700" y="1576448"/>
            <a:ext cx="3527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Session 4 – Excel Part 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59953C-CA4B-72C6-149B-397A0E93C9BD}"/>
              </a:ext>
            </a:extLst>
          </p:cNvPr>
          <p:cNvSpPr txBox="1"/>
          <p:nvPr/>
        </p:nvSpPr>
        <p:spPr>
          <a:xfrm>
            <a:off x="6923029" y="1636319"/>
            <a:ext cx="362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Session 5 – Excel Part II</a:t>
            </a:r>
          </a:p>
        </p:txBody>
      </p:sp>
    </p:spTree>
    <p:extLst>
      <p:ext uri="{BB962C8B-B14F-4D97-AF65-F5344CB8AC3E}">
        <p14:creationId xmlns:p14="http://schemas.microsoft.com/office/powerpoint/2010/main" val="215810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1593" y="1995643"/>
            <a:ext cx="4824619" cy="3750197"/>
            <a:chOff x="3510765" y="2388313"/>
            <a:chExt cx="2993609" cy="257967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765" y="3048000"/>
              <a:ext cx="2014788" cy="1358034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4289212" y="2388313"/>
              <a:ext cx="2215162" cy="2579671"/>
              <a:chOff x="4184851" y="2388313"/>
              <a:chExt cx="2215162" cy="2579671"/>
            </a:xfrm>
          </p:grpSpPr>
          <p:grpSp>
            <p:nvGrpSpPr>
              <p:cNvPr id="6" name="Group 286"/>
              <p:cNvGrpSpPr>
                <a:grpSpLocks/>
              </p:cNvGrpSpPr>
              <p:nvPr/>
            </p:nvGrpSpPr>
            <p:grpSpPr bwMode="auto">
              <a:xfrm flipH="1">
                <a:off x="5449169" y="4053199"/>
                <a:ext cx="479947" cy="625387"/>
                <a:chOff x="3213" y="2611"/>
                <a:chExt cx="257" cy="257"/>
              </a:xfrm>
            </p:grpSpPr>
            <p:sp>
              <p:nvSpPr>
                <p:cNvPr id="7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219" y="2611"/>
                  <a:ext cx="0" cy="2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" name="Line 28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342" y="2482"/>
                  <a:ext cx="0" cy="2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" name="Rounded Rectangle 4"/>
              <p:cNvSpPr/>
              <p:nvPr/>
            </p:nvSpPr>
            <p:spPr>
              <a:xfrm>
                <a:off x="4749070" y="4617147"/>
                <a:ext cx="1476375" cy="35083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What appears in the cell</a:t>
                </a:r>
              </a:p>
            </p:txBody>
          </p:sp>
          <p:grpSp>
            <p:nvGrpSpPr>
              <p:cNvPr id="9" name="Group 286"/>
              <p:cNvGrpSpPr>
                <a:grpSpLocks/>
              </p:cNvGrpSpPr>
              <p:nvPr/>
            </p:nvGrpSpPr>
            <p:grpSpPr bwMode="auto">
              <a:xfrm rot="16200000" flipH="1">
                <a:off x="4293550" y="2524964"/>
                <a:ext cx="407988" cy="625385"/>
                <a:chOff x="3236" y="2718"/>
                <a:chExt cx="257" cy="257"/>
              </a:xfrm>
            </p:grpSpPr>
            <p:sp>
              <p:nvSpPr>
                <p:cNvPr id="10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242" y="2718"/>
                  <a:ext cx="0" cy="2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Line 28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365" y="2589"/>
                  <a:ext cx="0" cy="2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4765635" y="2388313"/>
                <a:ext cx="1634378" cy="474911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What’s actually in the cell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0953" y="333609"/>
            <a:ext cx="10241280" cy="13903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It’s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WYSIWYG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You See Is What You Get)</a:t>
            </a:r>
            <a:endParaRPr lang="en-US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FE85DC-9403-458A-A750-3DD69507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8DE51EA-510E-D014-BA2D-90B3FE549739}"/>
              </a:ext>
            </a:extLst>
          </p:cNvPr>
          <p:cNvSpPr txBox="1">
            <a:spLocks noChangeArrowheads="1"/>
          </p:cNvSpPr>
          <p:nvPr/>
        </p:nvSpPr>
        <p:spPr>
          <a:xfrm>
            <a:off x="246045" y="1633960"/>
            <a:ext cx="5131435" cy="41118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You can always see the actual data within a cell by looking at the Formula Bar</a:t>
            </a:r>
          </a:p>
          <a:p>
            <a:r>
              <a:rPr lang="en-US" sz="3200" dirty="0"/>
              <a:t>It may look like a simple number, but it could actually be a complex formula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4DDA7223-1273-D37F-F60E-37A8E9E5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96B9-8FC6-4C55-A656-9ECF203A90C8}" type="datetime1">
              <a:rPr lang="en-US" smtClean="0"/>
              <a:t>2/15/2025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29C404F-D54C-C995-9105-21C26109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75251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ADE-8ADB-4463-A12D-CEF209E1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Mouse &amp; Keyboard navigation in Excel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2D6B63-0456-2DA8-CB43-CCF39464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8711-D30A-430B-8B75-3A8839BE73E3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BDDD9E-18AA-55D9-BE34-1B3DF049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AACCBA-540D-A8C3-5911-41888844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5D790-A1CE-4BC3-84B7-EE9EEB53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E0D58-4F79-4D2E-A33E-9642FB3B7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887" y="771626"/>
            <a:ext cx="9514951" cy="6388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Mouse Navigation and Data Selection</a:t>
            </a:r>
          </a:p>
        </p:txBody>
      </p:sp>
      <p:graphicFrame>
        <p:nvGraphicFramePr>
          <p:cNvPr id="5" name="Group 64">
            <a:extLst>
              <a:ext uri="{FF2B5EF4-FFF2-40B4-BE49-F238E27FC236}">
                <a16:creationId xmlns:a16="http://schemas.microsoft.com/office/drawing/2014/main" id="{8604FCC5-6EEF-4391-8D20-97B0E56C5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01715"/>
              </p:ext>
            </p:extLst>
          </p:nvPr>
        </p:nvGraphicFramePr>
        <p:xfrm>
          <a:off x="544750" y="1643974"/>
          <a:ext cx="10999550" cy="3885677"/>
        </p:xfrm>
        <a:graphic>
          <a:graphicData uri="http://schemas.openxmlformats.org/drawingml/2006/table">
            <a:tbl>
              <a:tblPr/>
              <a:tblGrid>
                <a:gridCol w="502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Navigation Option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Mouse Command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a particular cell.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the desired cell.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03196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a range of cells.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and drag to select the desired range of cells.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79502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an entire column or row.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the desired column or row header.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78307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the worksheet display up or down by a single row.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one of the vertical scroll arrows.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58191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the worksheet display left or right by a single column.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one of the horizontal scroll arrows.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214"/>
                  </a:ext>
                </a:extLst>
              </a:tr>
              <a:tr h="458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the worksheet display by more than one row or column at a time.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and drag the vertical or horizontal scroll bars to the desired view.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45589"/>
                  </a:ext>
                </a:extLst>
              </a:tr>
              <a:tr h="458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the worksheet display one screen at a time.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vertical scroll bar, select the area between the scroll bar and the desired direction's scroll arrow.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13130"/>
                  </a:ext>
                </a:extLst>
              </a:tr>
              <a:tr h="418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 a different worksheet.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Select the desired worksheet tab along the bottom of the workbook window.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0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57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64">
            <a:extLst>
              <a:ext uri="{FF2B5EF4-FFF2-40B4-BE49-F238E27FC236}">
                <a16:creationId xmlns:a16="http://schemas.microsoft.com/office/drawing/2014/main" id="{9AA27F15-C2B9-471F-BC9D-985316E26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53290"/>
              </p:ext>
            </p:extLst>
          </p:nvPr>
        </p:nvGraphicFramePr>
        <p:xfrm>
          <a:off x="609600" y="1056814"/>
          <a:ext cx="11125200" cy="44804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6425164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Icon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Cursor Context/Location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Description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Placed on ribbon tabs or commands, </a:t>
                      </a:r>
                      <a:r>
                        <a:rPr lang="en-US" sz="1400" b="1" dirty="0"/>
                        <a:t>Backstage</a:t>
                      </a:r>
                      <a:r>
                        <a:rPr lang="en-US" sz="1400" dirty="0"/>
                        <a:t> tabs or commands, </a:t>
                      </a:r>
                      <a:r>
                        <a:rPr lang="en-US" sz="1400" b="1" dirty="0"/>
                        <a:t>Quick Access Toolbar</a:t>
                      </a:r>
                      <a:r>
                        <a:rPr lang="en-US" sz="1400" dirty="0"/>
                        <a:t> commands, scroll bars, sheet tabs and navigation commands, and view and zoom controls.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Select an element to perform the associated action.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Placed at any edge of a cell or range of cells.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Drag a cell or range of cells to move the data inside to another cell or range.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Placed over a cell in a worksheet.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 an individual cell, or drag to select a range of cells.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Placed between worksheet column headers.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Resize the column to the left of the cursor, or double-click to AutoFit the column to the left of the cursor.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13498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Placed between worksheet row headers.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Resize the row above the cursor, or double-click to AutoFit the column above the cursor.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610038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Placed inside an active cell, the </a:t>
                      </a:r>
                      <a:r>
                        <a:rPr lang="en-US" sz="1400" b="1" dirty="0"/>
                        <a:t>Formula Bar</a:t>
                      </a:r>
                      <a:r>
                        <a:rPr lang="en-US" sz="1400" dirty="0"/>
                        <a:t>, or various text boxes.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 inside a text box or the </a:t>
                      </a:r>
                      <a:r>
                        <a:rPr lang="en-US" sz="1400" b="1" dirty="0"/>
                        <a:t>Formula Bar</a:t>
                      </a:r>
                      <a:r>
                        <a:rPr lang="en-US" sz="1400" dirty="0"/>
                        <a:t> to begin typing data into it. Or, double-click an active cell to do likewise.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34585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Placed at the bottom-right corner of a cell or range of cells.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Drag vertically or horizontally to copy or AutoFill data into adjacent cells.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716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62604"/>
            <a:ext cx="10241280" cy="66288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Mouse Cursor Icons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C699F5-CA72-4F5E-9C8E-96AD6033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EC1CF-04C0-403E-BB67-C90476322052}"/>
              </a:ext>
            </a:extLst>
          </p:cNvPr>
          <p:cNvGrpSpPr/>
          <p:nvPr/>
        </p:nvGrpSpPr>
        <p:grpSpPr>
          <a:xfrm>
            <a:off x="1000123" y="2117368"/>
            <a:ext cx="352950" cy="3517122"/>
            <a:chOff x="1331199" y="2442062"/>
            <a:chExt cx="352950" cy="35171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323" y="2442062"/>
              <a:ext cx="219048" cy="3238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498" y="3171781"/>
              <a:ext cx="257143" cy="3523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723" y="3656328"/>
              <a:ext cx="333333" cy="333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199" y="4132389"/>
              <a:ext cx="342857" cy="3428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292" y="4654336"/>
              <a:ext cx="342857" cy="3428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291" y="5162974"/>
              <a:ext cx="142857" cy="2571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294" y="5673470"/>
              <a:ext cx="304762" cy="285714"/>
            </a:xfrm>
            <a:prstGeom prst="rect">
              <a:avLst/>
            </a:prstGeom>
          </p:spPr>
        </p:pic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9135363-033F-EC08-FBBA-E64E31E2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A783-6ACF-485A-995D-611F5B5DB0AC}" type="datetime1">
              <a:rPr lang="en-US" smtClean="0"/>
              <a:t>2/15/2025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ADB0F10-4B14-6C2F-E03F-DB3B2918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219938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5D790-A1CE-4BC3-84B7-EE9EEB53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E0D58-4F79-4D2E-A33E-9642FB3B7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799" y="771480"/>
            <a:ext cx="9580934" cy="55513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Keyboard Navigation</a:t>
            </a:r>
          </a:p>
        </p:txBody>
      </p:sp>
      <p:graphicFrame>
        <p:nvGraphicFramePr>
          <p:cNvPr id="5" name="Group 64">
            <a:extLst>
              <a:ext uri="{FF2B5EF4-FFF2-40B4-BE49-F238E27FC236}">
                <a16:creationId xmlns:a16="http://schemas.microsoft.com/office/drawing/2014/main" id="{8604FCC5-6EEF-4391-8D20-97B0E56C5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95649"/>
              </p:ext>
            </p:extLst>
          </p:nvPr>
        </p:nvGraphicFramePr>
        <p:xfrm>
          <a:off x="1305533" y="1527244"/>
          <a:ext cx="9580933" cy="4004147"/>
        </p:xfrm>
        <a:graphic>
          <a:graphicData uri="http://schemas.openxmlformats.org/drawingml/2006/table">
            <a:tbl>
              <a:tblPr/>
              <a:tblGrid>
                <a:gridCol w="407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Navigation Option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Keyboard Command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one cell up, down, left, or right from current cell.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arrow key.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03196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to the cell in column A of the current row.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key.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79502"/>
                  </a:ext>
                </a:extLst>
              </a:tr>
              <a:tr h="4580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to the first or last column or row of data.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and hold down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key, and then press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arrow key.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78307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Scroll up or down by one screen.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 Up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Page Down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58191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Scroll left or right by one screen.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Alt+Page Up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Alt+Page Down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214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one cell to the right.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the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key. This will also enter data into the cell.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45589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one cell to the left.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Shift+Tab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13130"/>
                  </a:ext>
                </a:extLst>
              </a:tr>
              <a:tr h="4819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one cell down.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Press the </a:t>
                      </a: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Enter</a:t>
                      </a: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key.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will also enter data into the cell.</a:t>
                      </a:r>
                      <a:endParaRPr kumimoji="0" 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To enter data without navigating away, press </a:t>
                      </a: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Ctrl+Enter</a:t>
                      </a: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07235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one cell up.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Shift+Enter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00198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to cell A1.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Ctrl+Home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07271"/>
                  </a:ext>
                </a:extLst>
              </a:tr>
              <a:tr h="298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Navigate through the worksheets in a workbook.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Ctrl+Page Up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Ctrl+Page Down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6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57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758D-2F15-40E4-B1CB-ED84CF6B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72" y="704516"/>
            <a:ext cx="10241280" cy="6622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Keyboard Data Selection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700E1-02B2-45B6-83A8-7B08CD1D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4" name="Group 64">
            <a:extLst>
              <a:ext uri="{FF2B5EF4-FFF2-40B4-BE49-F238E27FC236}">
                <a16:creationId xmlns:a16="http://schemas.microsoft.com/office/drawing/2014/main" id="{37B317AA-4688-4515-849A-AA9DA5AF41D8}"/>
              </a:ext>
            </a:extLst>
          </p:cNvPr>
          <p:cNvGraphicFramePr>
            <a:graphicFrameLocks noGrp="1"/>
          </p:cNvGraphicFramePr>
          <p:nvPr/>
        </p:nvGraphicFramePr>
        <p:xfrm>
          <a:off x="1847362" y="1707265"/>
          <a:ext cx="8497275" cy="3848322"/>
        </p:xfrm>
        <a:graphic>
          <a:graphicData uri="http://schemas.openxmlformats.org/drawingml/2006/table">
            <a:tbl>
              <a:tblPr/>
              <a:tblGrid>
                <a:gridCol w="459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Selection Option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Keyboard Command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the entire worksheet.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Ctrl+A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03196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cells in a column one by one, starting with the active cell.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Shift+Up Arrow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Shift+Down Arrow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79502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cells in a row one by one, starting with the active cell.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Shift+Right Arrow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Shift+Left Arrow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78307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all contiguously populated cells in a column from the selected cell to the end of the range.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Ctrl+Shift+Up Arrow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Ctrl+Shift+Down Arrow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58191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all contiguously populated cells in a row from the selected cell to the end of the range.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Ctrl+Shift+Right Arrow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Ctrl+Shift+Left Arrow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21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4D1095-0341-FA86-4D9D-534C710D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7C96-D59E-4431-A2AA-5A41E9DCA605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CA809-CCF5-28F9-6D72-763AF2F3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674399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ADE-8ADB-4463-A12D-CEF209E1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Calculations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EC66C4-A53F-2585-205B-00AB261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375E-1681-425C-94E2-2D04FA16F98B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3046D6-0FB0-B828-40FE-60871975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9F159D-D01A-42D7-217D-ADF569AC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1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76714" y="2029968"/>
            <a:ext cx="4807798" cy="3075433"/>
            <a:chOff x="2514600" y="2290762"/>
            <a:chExt cx="3838575" cy="2479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143" y="2990904"/>
              <a:ext cx="2685714" cy="876191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4" name="AutoShape 303"/>
            <p:cNvSpPr>
              <a:spLocks/>
            </p:cNvSpPr>
            <p:nvPr/>
          </p:nvSpPr>
          <p:spPr bwMode="auto">
            <a:xfrm rot="5400000" flipH="1">
              <a:off x="4112462" y="2641461"/>
              <a:ext cx="174625" cy="85034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461586" y="2662681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Expression</a:t>
              </a:r>
            </a:p>
          </p:txBody>
        </p:sp>
        <p:sp>
          <p:nvSpPr>
            <p:cNvPr id="7" name="Line 139"/>
            <p:cNvSpPr>
              <a:spLocks noChangeShapeType="1"/>
            </p:cNvSpPr>
            <p:nvPr/>
          </p:nvSpPr>
          <p:spPr bwMode="auto">
            <a:xfrm rot="16200000" flipV="1">
              <a:off x="4701381" y="2720181"/>
              <a:ext cx="8080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98928" y="2290762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Result</a:t>
              </a:r>
            </a:p>
          </p:txBody>
        </p:sp>
        <p:sp>
          <p:nvSpPr>
            <p:cNvPr id="9" name="Line 167"/>
            <p:cNvSpPr>
              <a:spLocks noChangeShapeType="1"/>
            </p:cNvSpPr>
            <p:nvPr/>
          </p:nvSpPr>
          <p:spPr bwMode="auto">
            <a:xfrm rot="5400000">
              <a:off x="3636962" y="3898900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14600" y="4038600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Variable</a:t>
              </a:r>
            </a:p>
          </p:txBody>
        </p:sp>
        <p:sp>
          <p:nvSpPr>
            <p:cNvPr id="11" name="Line 167"/>
            <p:cNvSpPr>
              <a:spLocks noChangeShapeType="1"/>
            </p:cNvSpPr>
            <p:nvPr/>
          </p:nvSpPr>
          <p:spPr bwMode="auto">
            <a:xfrm rot="5400000">
              <a:off x="3659639" y="4104482"/>
              <a:ext cx="9350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" name="Group 295"/>
            <p:cNvGrpSpPr>
              <a:grpSpLocks/>
            </p:cNvGrpSpPr>
            <p:nvPr/>
          </p:nvGrpSpPr>
          <p:grpSpPr bwMode="auto">
            <a:xfrm rot="16200000">
              <a:off x="4453733" y="3691731"/>
              <a:ext cx="541338" cy="457199"/>
              <a:chOff x="3353" y="2605"/>
              <a:chExt cx="257" cy="257"/>
            </a:xfrm>
          </p:grpSpPr>
          <p:sp>
            <p:nvSpPr>
              <p:cNvPr id="15" name="Line 296"/>
              <p:cNvSpPr>
                <a:spLocks noChangeShapeType="1"/>
              </p:cNvSpPr>
              <p:nvPr/>
            </p:nvSpPr>
            <p:spPr bwMode="auto">
              <a:xfrm flipV="1">
                <a:off x="3359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Line 297"/>
              <p:cNvSpPr>
                <a:spLocks noChangeShapeType="1"/>
              </p:cNvSpPr>
              <p:nvPr/>
            </p:nvSpPr>
            <p:spPr bwMode="auto">
              <a:xfrm rot="16200000" flipV="1">
                <a:off x="3482" y="2476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3552825" y="4495800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Operator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6800" y="4025901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Constant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09700" y="807454"/>
            <a:ext cx="10241280" cy="73905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Basic Mathematical Formula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878069-A0A6-42BA-8E0C-2A626F86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F0C8858-8324-F0EB-63B9-14FAD8BA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D78-F484-463B-8058-3D000329E954}" type="datetime1">
              <a:rPr lang="en-US" smtClean="0"/>
              <a:t>2/15/2025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34F5832-0A96-0B43-96A3-38D9B730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85386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38DA52-5C6A-4755-90FB-D0C3059C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5900" y="207646"/>
            <a:ext cx="10511691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Elements of Excel Formulas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F7375D-4FC6-4574-BCF5-20DCFF57C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6800" y="1060687"/>
            <a:ext cx="9677986" cy="1879890"/>
          </a:xfrm>
        </p:spPr>
        <p:txBody>
          <a:bodyPr>
            <a:normAutofit/>
          </a:bodyPr>
          <a:lstStyle/>
          <a:p>
            <a:r>
              <a:rPr lang="en-US" sz="2000" b="1" dirty="0"/>
              <a:t>Constants</a:t>
            </a:r>
            <a:r>
              <a:rPr lang="en-US" sz="2000" dirty="0"/>
              <a:t>: The numbers and text in a formula that do not change unless manually altered. </a:t>
            </a:r>
          </a:p>
          <a:p>
            <a:r>
              <a:rPr lang="en-US" sz="2000" b="1" dirty="0"/>
              <a:t>References</a:t>
            </a:r>
            <a:r>
              <a:rPr lang="en-US" sz="2000" dirty="0"/>
              <a:t>: The cell or range references that Excel uses as value(s) to perform the calculations in a formula.</a:t>
            </a:r>
          </a:p>
          <a:p>
            <a:r>
              <a:rPr lang="en-US" sz="2000" b="1" dirty="0"/>
              <a:t>Mathematical operators</a:t>
            </a:r>
            <a:r>
              <a:rPr lang="en-US" sz="2000" dirty="0"/>
              <a:t>: Symbols that specify the kind of calculation that Excel should perform on the elements of a formula.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99143" y="3056383"/>
            <a:ext cx="5519285" cy="2781299"/>
            <a:chOff x="1916685" y="2667000"/>
            <a:chExt cx="4793715" cy="22286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667000"/>
              <a:ext cx="2832566" cy="1285550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4" name="Line 167"/>
            <p:cNvSpPr>
              <a:spLocks noChangeShapeType="1"/>
            </p:cNvSpPr>
            <p:nvPr/>
          </p:nvSpPr>
          <p:spPr bwMode="auto">
            <a:xfrm rot="5400000">
              <a:off x="3067670" y="3160138"/>
              <a:ext cx="0" cy="345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16685" y="4323726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Equal sign</a:t>
              </a:r>
            </a:p>
          </p:txBody>
        </p:sp>
        <p:sp>
          <p:nvSpPr>
            <p:cNvPr id="6" name="Line 167"/>
            <p:cNvSpPr>
              <a:spLocks noChangeShapeType="1"/>
            </p:cNvSpPr>
            <p:nvPr/>
          </p:nvSpPr>
          <p:spPr bwMode="auto">
            <a:xfrm rot="5400000" flipV="1">
              <a:off x="3128163" y="4180479"/>
              <a:ext cx="110013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25830" y="4621009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Reference</a:t>
              </a:r>
            </a:p>
          </p:txBody>
        </p:sp>
        <p:sp>
          <p:nvSpPr>
            <p:cNvPr id="8" name="Line 296"/>
            <p:cNvSpPr>
              <a:spLocks noChangeShapeType="1"/>
            </p:cNvSpPr>
            <p:nvPr/>
          </p:nvSpPr>
          <p:spPr bwMode="auto">
            <a:xfrm rot="16200000" flipV="1">
              <a:off x="4162973" y="4028936"/>
              <a:ext cx="0" cy="45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297"/>
            <p:cNvSpPr>
              <a:spLocks noChangeShapeType="1"/>
            </p:cNvSpPr>
            <p:nvPr/>
          </p:nvSpPr>
          <p:spPr bwMode="auto">
            <a:xfrm rot="10800000" flipH="1" flipV="1">
              <a:off x="3933483" y="3630411"/>
              <a:ext cx="1" cy="638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315371" y="4105075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Operator</a:t>
              </a:r>
            </a:p>
          </p:txBody>
        </p:sp>
        <p:sp>
          <p:nvSpPr>
            <p:cNvPr id="11" name="Line 167"/>
            <p:cNvSpPr>
              <a:spLocks noChangeShapeType="1"/>
            </p:cNvSpPr>
            <p:nvPr/>
          </p:nvSpPr>
          <p:spPr bwMode="auto">
            <a:xfrm rot="5400000" flipH="1" flipV="1">
              <a:off x="5058258" y="2804792"/>
              <a:ext cx="2" cy="10200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34025" y="3205284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Constant</a:t>
              </a:r>
            </a:p>
          </p:txBody>
        </p:sp>
        <p:sp>
          <p:nvSpPr>
            <p:cNvPr id="15" name="Line 296"/>
            <p:cNvSpPr>
              <a:spLocks noChangeShapeType="1"/>
            </p:cNvSpPr>
            <p:nvPr/>
          </p:nvSpPr>
          <p:spPr bwMode="auto">
            <a:xfrm rot="16200000" flipV="1">
              <a:off x="2399381" y="3828428"/>
              <a:ext cx="9905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450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ADE-8ADB-4463-A12D-CEF209E1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Order of Operations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2FE54-AB4D-BEC8-4FD2-40921836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D979-0203-449F-A864-FD71F2BFF1B2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F35158-2DDC-2C5F-9828-76E36ADD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85EFAB-D6E1-8367-1137-9A808CF3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2E5105-0308-4D6C-8B6B-239175F5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84EE4-ABEC-14FF-3626-CA701DE7D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Getting Started with Excel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E12ED-8EAE-889F-59F3-3F508BBF5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237" y="1579042"/>
            <a:ext cx="5695084" cy="3916411"/>
          </a:xfrm>
        </p:spPr>
        <p:txBody>
          <a:bodyPr/>
          <a:lstStyle/>
          <a:p>
            <a:r>
              <a:rPr lang="en-US" dirty="0"/>
              <a:t>What is Excel used for?</a:t>
            </a:r>
          </a:p>
          <a:p>
            <a:r>
              <a:rPr lang="en-US" dirty="0"/>
              <a:t>The Ribbon and Quick Access Menu</a:t>
            </a:r>
          </a:p>
          <a:p>
            <a:r>
              <a:rPr lang="en-US" dirty="0"/>
              <a:t>Shortcut menu and the Mini Toolbar</a:t>
            </a:r>
          </a:p>
          <a:p>
            <a:r>
              <a:rPr lang="en-US" dirty="0"/>
              <a:t> Understanding Workbooks and Worksheets</a:t>
            </a:r>
          </a:p>
          <a:p>
            <a:r>
              <a:rPr lang="en-US" dirty="0"/>
              <a:t>Use Excel Help</a:t>
            </a:r>
          </a:p>
          <a:p>
            <a:r>
              <a:rPr lang="en-US" dirty="0"/>
              <a:t>Accessibility Features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730AA-4D97-4B09-0DDA-52A82B85708B}"/>
              </a:ext>
            </a:extLst>
          </p:cNvPr>
          <p:cNvSpPr txBox="1"/>
          <p:nvPr/>
        </p:nvSpPr>
        <p:spPr>
          <a:xfrm>
            <a:off x="6596925" y="1717998"/>
            <a:ext cx="4680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01 - Examples.xlsx</a:t>
            </a:r>
          </a:p>
        </p:txBody>
      </p:sp>
    </p:spTree>
    <p:extLst>
      <p:ext uri="{BB962C8B-B14F-4D97-AF65-F5344CB8AC3E}">
        <p14:creationId xmlns:p14="http://schemas.microsoft.com/office/powerpoint/2010/main" val="2863438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7D05A-9479-4495-8330-DB871206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C14F74-A08C-4027-AEC7-FFD9C9CA61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9362" y="1674249"/>
            <a:ext cx="5716300" cy="41162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200" dirty="0"/>
              <a:t>Order of operations:</a:t>
            </a:r>
          </a:p>
          <a:p>
            <a:pPr lvl="1"/>
            <a:r>
              <a:rPr lang="en-US" sz="2800" dirty="0"/>
              <a:t>Parentheses</a:t>
            </a:r>
          </a:p>
          <a:p>
            <a:pPr lvl="1"/>
            <a:r>
              <a:rPr lang="en-US" sz="2800" dirty="0"/>
              <a:t>Exponents</a:t>
            </a:r>
          </a:p>
          <a:p>
            <a:pPr lvl="1"/>
            <a:r>
              <a:rPr lang="en-US" sz="2800" dirty="0"/>
              <a:t>Multiplication and Division</a:t>
            </a:r>
          </a:p>
          <a:p>
            <a:pPr lvl="1"/>
            <a:r>
              <a:rPr lang="en-US" sz="2800" dirty="0"/>
              <a:t>Addition and Subtraction</a:t>
            </a:r>
          </a:p>
          <a:p>
            <a:pPr lvl="1"/>
            <a:endParaRPr lang="en-US" sz="2800" dirty="0"/>
          </a:p>
          <a:p>
            <a:r>
              <a:rPr lang="en-US" sz="3200" dirty="0"/>
              <a:t>If two operations are at the same order of preference, Excel reads left to right.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349362" y="787804"/>
            <a:ext cx="9041145" cy="612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Order of Operations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2A7E4-74A1-4095-8DEB-ED1754ACF237}"/>
              </a:ext>
            </a:extLst>
          </p:cNvPr>
          <p:cNvGrpSpPr/>
          <p:nvPr/>
        </p:nvGrpSpPr>
        <p:grpSpPr>
          <a:xfrm>
            <a:off x="6065662" y="1970848"/>
            <a:ext cx="5474250" cy="2766268"/>
            <a:chOff x="2156429" y="2543042"/>
            <a:chExt cx="4772031" cy="2338930"/>
          </a:xfrm>
        </p:grpSpPr>
        <p:sp>
          <p:nvSpPr>
            <p:cNvPr id="4" name="AutoShape 303"/>
            <p:cNvSpPr>
              <a:spLocks/>
            </p:cNvSpPr>
            <p:nvPr/>
          </p:nvSpPr>
          <p:spPr bwMode="auto">
            <a:xfrm rot="16200000" flipH="1">
              <a:off x="3089994" y="3412447"/>
              <a:ext cx="135213" cy="115727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Line 167"/>
            <p:cNvSpPr>
              <a:spLocks noChangeShapeType="1"/>
            </p:cNvSpPr>
            <p:nvPr/>
          </p:nvSpPr>
          <p:spPr bwMode="auto">
            <a:xfrm rot="5400000" flipV="1">
              <a:off x="2849993" y="4415933"/>
              <a:ext cx="6095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394826" y="4561932"/>
              <a:ext cx="1676400" cy="32004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Highest precedence</a:t>
              </a:r>
            </a:p>
          </p:txBody>
        </p:sp>
        <p:sp>
          <p:nvSpPr>
            <p:cNvPr id="7" name="Line 167"/>
            <p:cNvSpPr>
              <a:spLocks noChangeShapeType="1"/>
            </p:cNvSpPr>
            <p:nvPr/>
          </p:nvSpPr>
          <p:spPr bwMode="auto">
            <a:xfrm rot="5400000" flipH="1" flipV="1">
              <a:off x="3882663" y="3037247"/>
              <a:ext cx="5334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42285" y="2548075"/>
              <a:ext cx="1688352" cy="37637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Second highest precedence</a:t>
              </a:r>
            </a:p>
          </p:txBody>
        </p:sp>
        <p:sp>
          <p:nvSpPr>
            <p:cNvPr id="9" name="Line 167"/>
            <p:cNvSpPr>
              <a:spLocks noChangeShapeType="1"/>
            </p:cNvSpPr>
            <p:nvPr/>
          </p:nvSpPr>
          <p:spPr bwMode="auto">
            <a:xfrm rot="5400000" flipH="1" flipV="1">
              <a:off x="4724339" y="3148158"/>
              <a:ext cx="6608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915971" y="2543042"/>
              <a:ext cx="1580972" cy="36954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Third highest precedence</a:t>
              </a:r>
            </a:p>
          </p:txBody>
        </p:sp>
        <p:sp>
          <p:nvSpPr>
            <p:cNvPr id="15" name="Line 167"/>
            <p:cNvSpPr>
              <a:spLocks noChangeShapeType="1"/>
            </p:cNvSpPr>
            <p:nvPr/>
          </p:nvSpPr>
          <p:spPr bwMode="auto">
            <a:xfrm rot="5400000" flipV="1">
              <a:off x="4036799" y="4196410"/>
              <a:ext cx="7310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216573" y="4544113"/>
              <a:ext cx="1676400" cy="32004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Lowest precedence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56429" y="3371776"/>
              <a:ext cx="4772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libri" panose="020F0502020204030204" pitchFamily="34" charset="0"/>
                </a:rPr>
                <a:t>=(A2+B2)^2-10*C2</a:t>
              </a:r>
            </a:p>
          </p:txBody>
        </p:sp>
        <p:sp>
          <p:nvSpPr>
            <p:cNvPr id="19" name="AutoShape 303"/>
            <p:cNvSpPr>
              <a:spLocks/>
            </p:cNvSpPr>
            <p:nvPr/>
          </p:nvSpPr>
          <p:spPr bwMode="auto">
            <a:xfrm rot="5400000" flipH="1" flipV="1">
              <a:off x="4047913" y="3240819"/>
              <a:ext cx="127693" cy="404646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4429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0044CD-7B85-BD19-6549-26E088DCB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8" r="30608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771FE-4665-D7BE-525F-33C077B72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2016"/>
            <a:ext cx="5822829" cy="401397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3600" b="1" i="0" strike="noStrike" kern="1200" spc="300" normalizeH="0" noProof="0" dirty="0">
                <a:ln>
                  <a:noFill/>
                </a:ln>
                <a:solidFill>
                  <a:srgbClr val="FFFFFF"/>
                </a:solidFill>
                <a:highlight>
                  <a:srgbClr val="000000"/>
                </a:highlight>
                <a:uLnTx/>
                <a:uFillTx/>
                <a:latin typeface="+mn-lt"/>
                <a:ea typeface="+mj-ea"/>
                <a:cs typeface="+mj-cs"/>
              </a:rPr>
              <a:t>Order of Operations: PEMDAS</a:t>
            </a:r>
            <a:br>
              <a:rPr kumimoji="0" lang="en-US" sz="3600" b="1" i="0" strike="noStrike" kern="1200" spc="300" normalizeH="0" noProof="0" dirty="0">
                <a:ln>
                  <a:noFill/>
                </a:ln>
                <a:solidFill>
                  <a:srgbClr val="FFFFFF"/>
                </a:solidFill>
                <a:highlight>
                  <a:srgbClr val="000000"/>
                </a:highlight>
                <a:uLnTx/>
                <a:uFillTx/>
                <a:latin typeface="+mn-lt"/>
                <a:ea typeface="+mj-ea"/>
                <a:cs typeface="+mj-cs"/>
              </a:rPr>
            </a:br>
            <a:br>
              <a:rPr kumimoji="0" lang="en-US" sz="3600" b="1" i="0" strike="noStrike" kern="1200" spc="300" normalizeH="0" noProof="0" dirty="0">
                <a:ln>
                  <a:noFill/>
                </a:ln>
                <a:solidFill>
                  <a:srgbClr val="FFFFFF"/>
                </a:solidFill>
                <a:highlight>
                  <a:srgbClr val="000000"/>
                </a:highligh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600" b="1" i="0" strike="noStrike" kern="1200" spc="300" normalizeH="0" noProof="0" dirty="0">
                <a:ln>
                  <a:noFill/>
                </a:ln>
                <a:solidFill>
                  <a:srgbClr val="FFFFFF"/>
                </a:solidFill>
                <a:highlight>
                  <a:srgbClr val="000000"/>
                </a:highlight>
                <a:uLnTx/>
                <a:uFillTx/>
                <a:latin typeface="+mn-lt"/>
                <a:ea typeface="+mj-ea"/>
                <a:cs typeface="+mj-cs"/>
              </a:rPr>
              <a:t>A helpful Mnemonic Device</a:t>
            </a:r>
            <a:endParaRPr lang="en-US" b="1" kern="1200" spc="300" dirty="0">
              <a:solidFill>
                <a:schemeClr val="bg1"/>
              </a:solidFill>
              <a:highlight>
                <a:srgbClr val="000000"/>
              </a:highlight>
              <a:latin typeface="+mn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DE535-C8A5-B025-B628-138325671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9392" y="815434"/>
            <a:ext cx="5549659" cy="522713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lease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xcuse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y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ear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unt </a:t>
            </a: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ally</a:t>
            </a: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  <a:p>
            <a:pPr marL="6286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Parenthesis</a:t>
            </a:r>
          </a:p>
          <a:p>
            <a:pPr marL="6286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Exponents</a:t>
            </a:r>
          </a:p>
          <a:p>
            <a:pPr marL="6286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Multiplication</a:t>
            </a:r>
          </a:p>
          <a:p>
            <a:pPr marL="6286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Division</a:t>
            </a:r>
          </a:p>
          <a:p>
            <a:pPr marL="6286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Addition</a:t>
            </a:r>
          </a:p>
          <a:p>
            <a:pPr marL="6286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t>Subtraction</a:t>
            </a:r>
          </a:p>
          <a:p>
            <a:pPr marL="34290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4A41903-C6C3-6C3B-1113-8F6BD491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94E8BB-81A5-56DC-7301-576429BD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E6A-0915-4C0F-A9EA-7826FEBE5A81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A4162A-2CCD-81F9-85C1-D5FBA05E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46774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ADE-8ADB-4463-A12D-CEF209E1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7F85B3-073F-B6A9-F45F-A00A9D9C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A197-621D-4BFB-85B7-D4D57F868CCC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590184-5383-0A1E-CAF3-95E18F3B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62A6B6-CF92-F004-F4C9-C8CADC4A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C4884C7-4521-43CC-92E3-C8D06606CE0C}"/>
              </a:ext>
            </a:extLst>
          </p:cNvPr>
          <p:cNvGrpSpPr/>
          <p:nvPr/>
        </p:nvGrpSpPr>
        <p:grpSpPr>
          <a:xfrm>
            <a:off x="2667000" y="2590800"/>
            <a:ext cx="7948432" cy="3319546"/>
            <a:chOff x="1605143" y="2974892"/>
            <a:chExt cx="7948432" cy="33195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43" y="3457769"/>
              <a:ext cx="6357202" cy="2485829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grpSp>
          <p:nvGrpSpPr>
            <p:cNvPr id="4" name="Group 295"/>
            <p:cNvGrpSpPr>
              <a:grpSpLocks/>
            </p:cNvGrpSpPr>
            <p:nvPr/>
          </p:nvGrpSpPr>
          <p:grpSpPr bwMode="auto">
            <a:xfrm rot="5400000">
              <a:off x="4888744" y="3066159"/>
              <a:ext cx="498164" cy="586489"/>
              <a:chOff x="3352" y="2605"/>
              <a:chExt cx="258" cy="257"/>
            </a:xfrm>
          </p:grpSpPr>
          <p:sp>
            <p:nvSpPr>
              <p:cNvPr id="5" name="Line 296"/>
              <p:cNvSpPr>
                <a:spLocks noChangeShapeType="1"/>
              </p:cNvSpPr>
              <p:nvPr/>
            </p:nvSpPr>
            <p:spPr bwMode="auto">
              <a:xfrm flipV="1">
                <a:off x="3352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Line 297"/>
              <p:cNvSpPr>
                <a:spLocks noChangeShapeType="1"/>
              </p:cNvSpPr>
              <p:nvPr/>
            </p:nvSpPr>
            <p:spPr bwMode="auto">
              <a:xfrm rot="16200000" flipV="1">
                <a:off x="3482" y="2479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3368205" y="2974892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SUM function</a:t>
              </a:r>
            </a:p>
          </p:txBody>
        </p:sp>
        <p:sp>
          <p:nvSpPr>
            <p:cNvPr id="9" name="Line 287"/>
            <p:cNvSpPr>
              <a:spLocks noChangeShapeType="1"/>
            </p:cNvSpPr>
            <p:nvPr/>
          </p:nvSpPr>
          <p:spPr bwMode="auto">
            <a:xfrm flipH="1" flipV="1">
              <a:off x="8763000" y="4677696"/>
              <a:ext cx="0" cy="1342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288"/>
            <p:cNvSpPr>
              <a:spLocks noChangeShapeType="1"/>
            </p:cNvSpPr>
            <p:nvPr/>
          </p:nvSpPr>
          <p:spPr bwMode="auto">
            <a:xfrm rot="5400000" flipH="1" flipV="1">
              <a:off x="8358985" y="4281055"/>
              <a:ext cx="0" cy="8080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077200" y="6019800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Function result</a:t>
              </a:r>
            </a:p>
          </p:txBody>
        </p: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 rot="16200000" flipH="1">
              <a:off x="6160069" y="2895353"/>
              <a:ext cx="482268" cy="915184"/>
              <a:chOff x="3353" y="2605"/>
              <a:chExt cx="257" cy="257"/>
            </a:xfrm>
          </p:grpSpPr>
          <p:sp>
            <p:nvSpPr>
              <p:cNvPr id="14" name="Line 287"/>
              <p:cNvSpPr>
                <a:spLocks noChangeShapeType="1"/>
              </p:cNvSpPr>
              <p:nvPr/>
            </p:nvSpPr>
            <p:spPr bwMode="auto">
              <a:xfrm flipV="1">
                <a:off x="3355" y="2605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Line 288"/>
              <p:cNvSpPr>
                <a:spLocks noChangeShapeType="1"/>
              </p:cNvSpPr>
              <p:nvPr/>
            </p:nvSpPr>
            <p:spPr bwMode="auto">
              <a:xfrm rot="16200000" flipV="1">
                <a:off x="3482" y="2476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6400800" y="2974892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Argument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15218F-A7C3-4DA3-8031-4DD5E45A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900" y="148126"/>
            <a:ext cx="10511691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4EC4BF-D3E4-4B0F-9FCC-7AC066D0F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6167" y="871720"/>
            <a:ext cx="9688621" cy="1489541"/>
          </a:xfrm>
        </p:spPr>
        <p:txBody>
          <a:bodyPr>
            <a:normAutofit/>
          </a:bodyPr>
          <a:lstStyle/>
          <a:p>
            <a:r>
              <a:rPr lang="en-US" sz="2400" b="1" dirty="0"/>
              <a:t>Functions</a:t>
            </a:r>
            <a:r>
              <a:rPr lang="en-US" sz="2400" dirty="0"/>
              <a:t>: Built-in, pre-existing formulas users can insert into Excel worksheets.</a:t>
            </a:r>
          </a:p>
          <a:p>
            <a:r>
              <a:rPr lang="en-US" sz="2400" b="1" dirty="0"/>
              <a:t>Arguments</a:t>
            </a:r>
            <a:r>
              <a:rPr lang="en-US" sz="2400" dirty="0"/>
              <a:t>: Elements of Excel functions that define the values and references the function will use to perform a particular calculation.</a:t>
            </a:r>
          </a:p>
        </p:txBody>
      </p:sp>
    </p:spTree>
    <p:extLst>
      <p:ext uri="{BB962C8B-B14F-4D97-AF65-F5344CB8AC3E}">
        <p14:creationId xmlns:p14="http://schemas.microsoft.com/office/powerpoint/2010/main" val="2243808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5B9A8-FA5C-930B-35B2-FDC0C06B1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Function Library Group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090C0-BE3B-E07F-F199-66418EE95C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BEB4D5-EAD5-4DF0-AB36-2B4EF5742223}" type="datetime1">
              <a:rPr lang="en-US" smtClean="0"/>
              <a:t>2/15/2025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48BB9E-2EAE-B9BB-321D-4A12DECC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69956B-9BAD-4871-A617-C7FA0E6BA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27F944-446B-4296-BFE3-A2A4249C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26" y="3095017"/>
            <a:ext cx="9923797" cy="17772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56989" y="4879610"/>
            <a:ext cx="6369031" cy="530277"/>
            <a:chOff x="3130626" y="3789095"/>
            <a:chExt cx="5968720" cy="530277"/>
          </a:xfrm>
        </p:grpSpPr>
        <p:sp>
          <p:nvSpPr>
            <p:cNvPr id="4" name="AutoShape 303"/>
            <p:cNvSpPr>
              <a:spLocks/>
            </p:cNvSpPr>
            <p:nvPr/>
          </p:nvSpPr>
          <p:spPr bwMode="auto">
            <a:xfrm rot="16200000" flipH="1">
              <a:off x="6004373" y="915348"/>
              <a:ext cx="221226" cy="596872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19463" y="4044735"/>
              <a:ext cx="1645920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Function categories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7439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263" y="221976"/>
            <a:ext cx="10241280" cy="75065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Insert Function Dialog Box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6C165A-7998-41E2-BD47-526F8344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A4A611-AA6E-4BCC-ACDF-8065A876F048}"/>
              </a:ext>
            </a:extLst>
          </p:cNvPr>
          <p:cNvGrpSpPr/>
          <p:nvPr/>
        </p:nvGrpSpPr>
        <p:grpSpPr>
          <a:xfrm>
            <a:off x="1986206" y="1066800"/>
            <a:ext cx="8219588" cy="4724400"/>
            <a:chOff x="2162175" y="1577880"/>
            <a:chExt cx="5992870" cy="34445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96E58C-D059-42C3-9292-5E2E1540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6956" y="1577880"/>
              <a:ext cx="4118089" cy="3444542"/>
            </a:xfrm>
            <a:prstGeom prst="rect">
              <a:avLst/>
            </a:prstGeom>
          </p:spPr>
        </p:pic>
        <p:sp>
          <p:nvSpPr>
            <p:cNvPr id="11" name="Line 314">
              <a:extLst>
                <a:ext uri="{FF2B5EF4-FFF2-40B4-BE49-F238E27FC236}">
                  <a16:creationId xmlns:a16="http://schemas.microsoft.com/office/drawing/2014/main" id="{9A4A8F0E-0866-4E87-8A8E-AAC0D116F7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463515" y="3309473"/>
              <a:ext cx="15082" cy="1423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ounded Rectangle 143">
              <a:extLst>
                <a:ext uri="{FF2B5EF4-FFF2-40B4-BE49-F238E27FC236}">
                  <a16:creationId xmlns:a16="http://schemas.microsoft.com/office/drawing/2014/main" id="{22018383-2EF7-48B4-BE06-1DB2B051F452}"/>
                </a:ext>
              </a:extLst>
            </p:cNvPr>
            <p:cNvSpPr/>
            <p:nvPr/>
          </p:nvSpPr>
          <p:spPr>
            <a:xfrm>
              <a:off x="2162175" y="3876607"/>
              <a:ext cx="172402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Function description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6ED87-1B4A-DE89-0ECB-253E222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229-2C41-4590-BF83-C11B79BC93BE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7BD86-0D2C-2B64-E30D-1FCF5EFE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634881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A4146CE-A2B3-448C-845D-7DD3DAEDC5A5}"/>
              </a:ext>
            </a:extLst>
          </p:cNvPr>
          <p:cNvGrpSpPr/>
          <p:nvPr/>
        </p:nvGrpSpPr>
        <p:grpSpPr>
          <a:xfrm>
            <a:off x="2547072" y="1476801"/>
            <a:ext cx="6825122" cy="3904398"/>
            <a:chOff x="2900170" y="1709119"/>
            <a:chExt cx="6825122" cy="3904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2223D1-4D49-44B0-B2FA-714935A0F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4406" y="2078305"/>
              <a:ext cx="5800886" cy="31619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Line 296"/>
            <p:cNvSpPr>
              <a:spLocks noChangeShapeType="1"/>
            </p:cNvSpPr>
            <p:nvPr/>
          </p:nvSpPr>
          <p:spPr bwMode="auto">
            <a:xfrm rot="16200000" flipV="1">
              <a:off x="7319630" y="5272204"/>
              <a:ext cx="0" cy="407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297"/>
            <p:cNvSpPr>
              <a:spLocks noChangeShapeType="1"/>
            </p:cNvSpPr>
            <p:nvPr/>
          </p:nvSpPr>
          <p:spPr bwMode="auto">
            <a:xfrm rot="10800000" flipH="1" flipV="1">
              <a:off x="7115587" y="4375203"/>
              <a:ext cx="0" cy="1100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427108" y="5338880"/>
              <a:ext cx="1737360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Argument description</a:t>
              </a:r>
            </a:p>
          </p:txBody>
        </p:sp>
        <p:sp>
          <p:nvSpPr>
            <p:cNvPr id="9" name="AutoShape 303"/>
            <p:cNvSpPr>
              <a:spLocks/>
            </p:cNvSpPr>
            <p:nvPr/>
          </p:nvSpPr>
          <p:spPr bwMode="auto">
            <a:xfrm flipH="1">
              <a:off x="4601297" y="2819400"/>
              <a:ext cx="166276" cy="798127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44"/>
            <p:cNvSpPr>
              <a:spLocks noChangeShapeType="1"/>
            </p:cNvSpPr>
            <p:nvPr/>
          </p:nvSpPr>
          <p:spPr bwMode="auto">
            <a:xfrm>
              <a:off x="4141229" y="2692109"/>
              <a:ext cx="6651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00170" y="2573443"/>
              <a:ext cx="1689056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Required argument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43306" y="3064448"/>
              <a:ext cx="1645920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Optional arguments</a:t>
              </a:r>
            </a:p>
          </p:txBody>
        </p:sp>
        <p:sp>
          <p:nvSpPr>
            <p:cNvPr id="16" name="Line 288"/>
            <p:cNvSpPr>
              <a:spLocks noChangeShapeType="1"/>
            </p:cNvSpPr>
            <p:nvPr/>
          </p:nvSpPr>
          <p:spPr bwMode="auto">
            <a:xfrm flipH="1" flipV="1">
              <a:off x="7102502" y="1875226"/>
              <a:ext cx="0" cy="7000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59608" y="1709119"/>
              <a:ext cx="1881188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Collapse Dialog buttons</a:t>
              </a:r>
            </a:p>
          </p:txBody>
        </p:sp>
        <p:sp>
          <p:nvSpPr>
            <p:cNvPr id="18" name="Line 167"/>
            <p:cNvSpPr>
              <a:spLocks noChangeShapeType="1"/>
            </p:cNvSpPr>
            <p:nvPr/>
          </p:nvSpPr>
          <p:spPr bwMode="auto">
            <a:xfrm rot="5400000" flipV="1">
              <a:off x="4625107" y="5125069"/>
              <a:ext cx="57954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91389" y="5338880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Formula result</a:t>
              </a:r>
            </a:p>
          </p:txBody>
        </p: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 rot="5400000" flipH="1">
              <a:off x="4160417" y="3627699"/>
              <a:ext cx="351407" cy="1130459"/>
              <a:chOff x="3406" y="2593"/>
              <a:chExt cx="257" cy="257"/>
            </a:xfrm>
          </p:grpSpPr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V="1">
                <a:off x="3412" y="2593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rot="16200000" flipV="1">
                <a:off x="3535" y="2464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2924166" y="4202878"/>
              <a:ext cx="1689055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Function description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314" y="364458"/>
            <a:ext cx="11272638" cy="71996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Function Arguments Dialog Box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80AE0-852C-49F4-BECC-E85C60E1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221CB-C194-357A-383F-CAFE1095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D16-BBE8-44CF-99B6-E0AAB263BAC4}" type="datetime1">
              <a:rPr lang="en-US" smtClean="0"/>
              <a:t>2/15/2025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27F955F-699F-739D-4FB3-054F3B14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6711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AF925-0DF3-3784-A2B1-D7B09DFA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D4EB0-55D1-76CE-5038-5D055686B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Entering Data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3A241-413F-501B-9FCD-493EB1E792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Explloring</a:t>
            </a:r>
            <a:r>
              <a:rPr lang="en-US" dirty="0"/>
              <a:t> Data Entry, Editing and Autofill</a:t>
            </a:r>
          </a:p>
          <a:p>
            <a:r>
              <a:rPr lang="en-US" dirty="0"/>
              <a:t>Working with Dates and Times</a:t>
            </a:r>
          </a:p>
          <a:p>
            <a:r>
              <a:rPr lang="en-US" dirty="0"/>
              <a:t>Using Undo and Redo</a:t>
            </a:r>
          </a:p>
          <a:p>
            <a:r>
              <a:rPr lang="en-US" dirty="0"/>
              <a:t>Suae Save and Save As</a:t>
            </a:r>
          </a:p>
          <a:p>
            <a:endParaRPr lang="en-US" dirty="0"/>
          </a:p>
          <a:p>
            <a:r>
              <a:rPr lang="en-US" sz="2800" dirty="0"/>
              <a:t>02 - Entering Data.xlsx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8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0359F-8DEB-A934-16E4-6083A0C5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1FD34-B219-87C4-2D7B-B19A8B0B6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Formulas and Functions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6BFF9-8AE8-F988-137A-B3FC509816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Using Simple Formulas</a:t>
            </a:r>
          </a:p>
          <a:p>
            <a:r>
              <a:rPr lang="en-US" dirty="0"/>
              <a:t>Copying a formula into an adjacent Cell</a:t>
            </a:r>
          </a:p>
          <a:p>
            <a:r>
              <a:rPr lang="en-US" dirty="0"/>
              <a:t>Using SUM and AVERAGE</a:t>
            </a:r>
          </a:p>
          <a:p>
            <a:r>
              <a:rPr lang="en-US" dirty="0"/>
              <a:t>XLOOKUP and lookup functions</a:t>
            </a:r>
          </a:p>
          <a:p>
            <a:endParaRPr lang="en-US" dirty="0"/>
          </a:p>
          <a:p>
            <a:r>
              <a:rPr lang="en-US" dirty="0"/>
              <a:t>03 - Creating Formulas and Functions.xlsx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66952-69ED-501E-96B6-0AD1D9D7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57B3C-02C7-4486-AD43-D5128D099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163F0-185D-5AE7-F898-FDD996188D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Exploring Fonts and Styles</a:t>
            </a:r>
          </a:p>
          <a:p>
            <a:r>
              <a:rPr lang="en-US" dirty="0"/>
              <a:t>Color Backgrounds</a:t>
            </a:r>
          </a:p>
          <a:p>
            <a:r>
              <a:rPr lang="en-US" dirty="0"/>
              <a:t>Adjusting Row Height and Column Widths</a:t>
            </a:r>
          </a:p>
          <a:p>
            <a:r>
              <a:rPr lang="en-US" dirty="0"/>
              <a:t>Applying Number Formats</a:t>
            </a:r>
          </a:p>
          <a:p>
            <a:endParaRPr lang="en-US" dirty="0"/>
          </a:p>
          <a:p>
            <a:r>
              <a:rPr lang="en-US" dirty="0"/>
              <a:t>04 - Formatting.xlsx</a:t>
            </a:r>
          </a:p>
        </p:txBody>
      </p:sp>
    </p:spTree>
    <p:extLst>
      <p:ext uri="{BB962C8B-B14F-4D97-AF65-F5344CB8AC3E}">
        <p14:creationId xmlns:p14="http://schemas.microsoft.com/office/powerpoint/2010/main" val="40395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8F175-9467-577C-E969-40F8CAB6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C504D-B636-C799-005C-9B939A0CF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810457"/>
            <a:ext cx="7816125" cy="540955"/>
          </a:xfrm>
        </p:spPr>
        <p:txBody>
          <a:bodyPr/>
          <a:lstStyle/>
          <a:p>
            <a:r>
              <a:rPr lang="en-US" dirty="0"/>
              <a:t>Adjusting Worksheet Layout &amp; Data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B9241-C5F6-1145-3C48-90ED96FA7F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Row and Column Insert, Delete, Hide and Unhide</a:t>
            </a:r>
          </a:p>
          <a:p>
            <a:r>
              <a:rPr lang="en-US" dirty="0"/>
              <a:t>Moving Copying and Inserting Data</a:t>
            </a:r>
          </a:p>
          <a:p>
            <a:r>
              <a:rPr lang="en-US" dirty="0"/>
              <a:t>Finding and Replacing Data</a:t>
            </a:r>
          </a:p>
          <a:p>
            <a:endParaRPr lang="en-US" dirty="0"/>
          </a:p>
          <a:p>
            <a:r>
              <a:rPr lang="en-US" dirty="0"/>
              <a:t>05 - Layout.xlsx</a:t>
            </a:r>
          </a:p>
        </p:txBody>
      </p:sp>
    </p:spTree>
    <p:extLst>
      <p:ext uri="{BB962C8B-B14F-4D97-AF65-F5344CB8AC3E}">
        <p14:creationId xmlns:p14="http://schemas.microsoft.com/office/powerpoint/2010/main" val="242159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1EA9E-B8F1-DFED-82DC-7045597A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D5D3D-AD6F-00EA-4B27-D011FD901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" y="810457"/>
            <a:ext cx="9512845" cy="540955"/>
          </a:xfrm>
        </p:spPr>
        <p:txBody>
          <a:bodyPr/>
          <a:lstStyle/>
          <a:p>
            <a:r>
              <a:rPr lang="en-US" sz="3600" dirty="0"/>
              <a:t>Adjusting Page Layout &amp; Printing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A46D7-27D2-F534-4327-3004E458C5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Page Layout View and Commands</a:t>
            </a:r>
          </a:p>
          <a:p>
            <a:r>
              <a:rPr lang="en-US" dirty="0"/>
              <a:t>Using Pae Break Previews and Print Setup Options</a:t>
            </a:r>
          </a:p>
          <a:p>
            <a:endParaRPr lang="en-US" dirty="0"/>
          </a:p>
          <a:p>
            <a:r>
              <a:rPr lang="en-US" dirty="0"/>
              <a:t>06 - Printing.xlsx</a:t>
            </a:r>
          </a:p>
        </p:txBody>
      </p:sp>
    </p:spTree>
    <p:extLst>
      <p:ext uri="{BB962C8B-B14F-4D97-AF65-F5344CB8AC3E}">
        <p14:creationId xmlns:p14="http://schemas.microsoft.com/office/powerpoint/2010/main" val="36041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_WidescreenHD4.pptx" id="{04D90C99-1C87-4986-B47D-77907E207D31}" vid="{20320C7C-79F4-4534-ABCE-7862B5BFE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3140</Words>
  <Application>Microsoft Office PowerPoint</Application>
  <PresentationFormat>Widescreen</PresentationFormat>
  <Paragraphs>490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Grandview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 with Microsoft Excel</vt:lpstr>
      <vt:lpstr>Navigate The Excel User interface</vt:lpstr>
      <vt:lpstr>PowerPoint Presentation</vt:lpstr>
      <vt:lpstr>The Ribbon</vt:lpstr>
      <vt:lpstr>The Ribbon Tabs</vt:lpstr>
      <vt:lpstr>Quick Access Toolbar</vt:lpstr>
      <vt:lpstr>Spreadsheets,  Worksheets,  and   Workbooks</vt:lpstr>
      <vt:lpstr>Spreadsheets, Worksheets, &amp; Workbooks</vt:lpstr>
      <vt:lpstr>Spreadsheets, Worksheets, &amp; Workbooks</vt:lpstr>
      <vt:lpstr>Cells and Ranges</vt:lpstr>
      <vt:lpstr>Cell and Range References</vt:lpstr>
      <vt:lpstr>The General Excel User Interface</vt:lpstr>
      <vt:lpstr>Workbook &amp; Worksheet Elements</vt:lpstr>
      <vt:lpstr>Entering Cell Data</vt:lpstr>
      <vt:lpstr>The Active Cell</vt:lpstr>
      <vt:lpstr>Data Entry: Name Box, Active Cell, Formula Bar</vt:lpstr>
      <vt:lpstr>It’s Not WYSIWYG  (What You See Is What You Get)</vt:lpstr>
      <vt:lpstr>Mouse &amp; Keyboard navigation in Excel</vt:lpstr>
      <vt:lpstr>Mouse Navigation and Data Selection</vt:lpstr>
      <vt:lpstr>Mouse Cursor Icons</vt:lpstr>
      <vt:lpstr>Keyboard Navigation</vt:lpstr>
      <vt:lpstr>Keyboard Data Selection</vt:lpstr>
      <vt:lpstr>Calculations</vt:lpstr>
      <vt:lpstr>A Basic Mathematical Formula</vt:lpstr>
      <vt:lpstr>Elements of Excel Formulas</vt:lpstr>
      <vt:lpstr>Order of Operations</vt:lpstr>
      <vt:lpstr>The Order of Operations</vt:lpstr>
      <vt:lpstr>Order of Operations: PEMDAS  A helpful Mnemonic Device</vt:lpstr>
      <vt:lpstr>Functions</vt:lpstr>
      <vt:lpstr>Functions</vt:lpstr>
      <vt:lpstr>PowerPoint Presentation</vt:lpstr>
      <vt:lpstr>The Insert Function Dialog Box</vt:lpstr>
      <vt:lpstr>The Function Arguments Dialog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Burnett, Carl M</cp:lastModifiedBy>
  <cp:revision>316</cp:revision>
  <dcterms:created xsi:type="dcterms:W3CDTF">2019-08-09T18:11:29Z</dcterms:created>
  <dcterms:modified xsi:type="dcterms:W3CDTF">2025-02-15T20:45:12Z</dcterms:modified>
</cp:coreProperties>
</file>